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61" r:id="rId6"/>
    <p:sldId id="259" r:id="rId7"/>
    <p:sldId id="260" r:id="rId8"/>
    <p:sldId id="262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5D677-9698-4052-9CEB-8929CB2D587B}" v="68" dt="2019-08-01T20:05:05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custSel modSld">
      <pc:chgData name="ivan.cuzic1@skole.hr" userId="df63c021-0675-4d8c-a9d6-36d6c01b34a5" providerId="ADAL" clId="{C1599836-AC79-488E-8B8C-FB01D280028A}" dt="2019-08-01T16:24:30.863" v="31" actId="20577"/>
      <pc:docMkLst>
        <pc:docMk/>
      </pc:docMkLst>
      <pc:sldChg chg="modSp">
        <pc:chgData name="ivan.cuzic1@skole.hr" userId="df63c021-0675-4d8c-a9d6-36d6c01b34a5" providerId="ADAL" clId="{C1599836-AC79-488E-8B8C-FB01D280028A}" dt="2019-08-01T16:24:30.863" v="31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01T16:24:30.863" v="31" actId="20577"/>
          <ac:spMkLst>
            <pc:docMk/>
            <pc:sldMk cId="2959175408" sldId="256"/>
            <ac:spMk id="2" creationId="{00000000-0000-0000-0000-000000000000}"/>
          </ac:spMkLst>
        </pc:spChg>
      </pc:sldChg>
    </pc:docChg>
  </pc:docChgLst>
  <pc:docChgLst>
    <pc:chgData name="ivan.cuzic1@skole.hr" userId="df63c021-0675-4d8c-a9d6-36d6c01b34a5" providerId="ADAL" clId="{0445D677-9698-4052-9CEB-8929CB2D587B}"/>
    <pc:docChg chg="custSel delSld modSld">
      <pc:chgData name="ivan.cuzic1@skole.hr" userId="df63c021-0675-4d8c-a9d6-36d6c01b34a5" providerId="ADAL" clId="{0445D677-9698-4052-9CEB-8929CB2D587B}" dt="2019-08-01T16:33:04.160" v="54" actId="2696"/>
      <pc:docMkLst>
        <pc:docMk/>
      </pc:docMkLst>
      <pc:sldChg chg="modSp">
        <pc:chgData name="ivan.cuzic1@skole.hr" userId="df63c021-0675-4d8c-a9d6-36d6c01b34a5" providerId="ADAL" clId="{0445D677-9698-4052-9CEB-8929CB2D587B}" dt="2019-08-01T16:32:38.850" v="48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0445D677-9698-4052-9CEB-8929CB2D587B}" dt="2019-08-01T16:32:38.850" v="48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0445D677-9698-4052-9CEB-8929CB2D587B}" dt="2019-08-01T16:32:50.078" v="49" actId="2696"/>
        <pc:sldMkLst>
          <pc:docMk/>
          <pc:sldMk cId="1894146278" sldId="257"/>
        </pc:sldMkLst>
      </pc:sldChg>
      <pc:sldChg chg="del">
        <pc:chgData name="ivan.cuzic1@skole.hr" userId="df63c021-0675-4d8c-a9d6-36d6c01b34a5" providerId="ADAL" clId="{0445D677-9698-4052-9CEB-8929CB2D587B}" dt="2019-08-01T16:33:04.160" v="54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0445D677-9698-4052-9CEB-8929CB2D587B}" dt="2019-08-01T16:33:00.452" v="53" actId="2696"/>
        <pc:sldMkLst>
          <pc:docMk/>
          <pc:sldMk cId="1069998747" sldId="259"/>
        </pc:sldMkLst>
      </pc:sldChg>
      <pc:sldChg chg="del">
        <pc:chgData name="ivan.cuzic1@skole.hr" userId="df63c021-0675-4d8c-a9d6-36d6c01b34a5" providerId="ADAL" clId="{0445D677-9698-4052-9CEB-8929CB2D587B}" dt="2019-08-01T16:32:57.781" v="52" actId="2696"/>
        <pc:sldMkLst>
          <pc:docMk/>
          <pc:sldMk cId="1839049092" sldId="260"/>
        </pc:sldMkLst>
      </pc:sldChg>
      <pc:sldChg chg="del">
        <pc:chgData name="ivan.cuzic1@skole.hr" userId="df63c021-0675-4d8c-a9d6-36d6c01b34a5" providerId="ADAL" clId="{0445D677-9698-4052-9CEB-8929CB2D587B}" dt="2019-08-01T16:32:52.272" v="50" actId="2696"/>
        <pc:sldMkLst>
          <pc:docMk/>
          <pc:sldMk cId="2167778024" sldId="261"/>
        </pc:sldMkLst>
      </pc:sldChg>
      <pc:sldChg chg="del">
        <pc:chgData name="ivan.cuzic1@skole.hr" userId="df63c021-0675-4d8c-a9d6-36d6c01b34a5" providerId="ADAL" clId="{0445D677-9698-4052-9CEB-8929CB2D587B}" dt="2019-08-01T16:32:55.012" v="51" actId="2696"/>
        <pc:sldMkLst>
          <pc:docMk/>
          <pc:sldMk cId="2944461177" sldId="262"/>
        </pc:sldMkLst>
      </pc:sldChg>
    </pc:docChg>
  </pc:docChgLst>
  <pc:docChgLst>
    <pc:chgData name="IVAN ĆUŽIĆ" userId="df63c021-0675-4d8c-a9d6-36d6c01b34a5" providerId="ADAL" clId="{0445D677-9698-4052-9CEB-8929CB2D587B}"/>
    <pc:docChg chg="undo custSel mod addSld delSld modSld">
      <pc:chgData name="IVAN ĆUŽIĆ" userId="df63c021-0675-4d8c-a9d6-36d6c01b34a5" providerId="ADAL" clId="{0445D677-9698-4052-9CEB-8929CB2D587B}" dt="2019-08-01T20:05:05.874" v="1658" actId="5793"/>
      <pc:docMkLst>
        <pc:docMk/>
      </pc:docMkLst>
      <pc:sldChg chg="addSp delSp modSp add mod setBg modNotesTx">
        <pc:chgData name="IVAN ĆUŽIĆ" userId="df63c021-0675-4d8c-a9d6-36d6c01b34a5" providerId="ADAL" clId="{0445D677-9698-4052-9CEB-8929CB2D587B}" dt="2019-08-01T19:43:43.710" v="1173" actId="20577"/>
        <pc:sldMkLst>
          <pc:docMk/>
          <pc:sldMk cId="1597371499" sldId="257"/>
        </pc:sldMkLst>
        <pc:spChg chg="mod">
          <ac:chgData name="IVAN ĆUŽIĆ" userId="df63c021-0675-4d8c-a9d6-36d6c01b34a5" providerId="ADAL" clId="{0445D677-9698-4052-9CEB-8929CB2D587B}" dt="2019-08-01T18:59:00.563" v="144" actId="26606"/>
          <ac:spMkLst>
            <pc:docMk/>
            <pc:sldMk cId="1597371499" sldId="257"/>
            <ac:spMk id="2" creationId="{E45A5BC6-4BD2-43A6-A0E3-251B05CDF211}"/>
          </ac:spMkLst>
        </pc:spChg>
        <pc:spChg chg="del">
          <ac:chgData name="IVAN ĆUŽIĆ" userId="df63c021-0675-4d8c-a9d6-36d6c01b34a5" providerId="ADAL" clId="{0445D677-9698-4052-9CEB-8929CB2D587B}" dt="2019-08-01T18:52:55.455" v="2"/>
          <ac:spMkLst>
            <pc:docMk/>
            <pc:sldMk cId="1597371499" sldId="257"/>
            <ac:spMk id="3" creationId="{A7A63F55-3AC3-4434-ADCF-5CA399212F73}"/>
          </ac:spMkLst>
        </pc:spChg>
        <pc:spChg chg="add mod">
          <ac:chgData name="IVAN ĆUŽIĆ" userId="df63c021-0675-4d8c-a9d6-36d6c01b34a5" providerId="ADAL" clId="{0445D677-9698-4052-9CEB-8929CB2D587B}" dt="2019-08-01T19:00:13.613" v="145" actId="255"/>
          <ac:spMkLst>
            <pc:docMk/>
            <pc:sldMk cId="1597371499" sldId="257"/>
            <ac:spMk id="6" creationId="{6308A772-2A78-48B7-B679-B43199D92F9F}"/>
          </ac:spMkLst>
        </pc:spChg>
        <pc:spChg chg="add">
          <ac:chgData name="IVAN ĆUŽIĆ" userId="df63c021-0675-4d8c-a9d6-36d6c01b34a5" providerId="ADAL" clId="{0445D677-9698-4052-9CEB-8929CB2D587B}" dt="2019-08-01T18:59:00.563" v="144" actId="26606"/>
          <ac:spMkLst>
            <pc:docMk/>
            <pc:sldMk cId="1597371499" sldId="257"/>
            <ac:spMk id="11" creationId="{8D70B121-56F4-4848-B38B-182089D909FA}"/>
          </ac:spMkLst>
        </pc:spChg>
        <pc:picChg chg="add del mod">
          <ac:chgData name="IVAN ĆUŽIĆ" userId="df63c021-0675-4d8c-a9d6-36d6c01b34a5" providerId="ADAL" clId="{0445D677-9698-4052-9CEB-8929CB2D587B}" dt="2019-08-01T18:55:10.546" v="24"/>
          <ac:picMkLst>
            <pc:docMk/>
            <pc:sldMk cId="1597371499" sldId="257"/>
            <ac:picMk id="5" creationId="{276F285B-A28E-4DB3-803E-E58523FE3B60}"/>
          </ac:picMkLst>
        </pc:picChg>
        <pc:cxnChg chg="add">
          <ac:chgData name="IVAN ĆUŽIĆ" userId="df63c021-0675-4d8c-a9d6-36d6c01b34a5" providerId="ADAL" clId="{0445D677-9698-4052-9CEB-8929CB2D587B}" dt="2019-08-01T18:59:00.563" v="144" actId="26606"/>
          <ac:cxnSpMkLst>
            <pc:docMk/>
            <pc:sldMk cId="1597371499" sldId="257"/>
            <ac:cxnSpMk id="13" creationId="{2D72A2C9-F3CA-4216-8BAD-FA4C970C3C4E}"/>
          </ac:cxnSpMkLst>
        </pc:cxnChg>
      </pc:sldChg>
      <pc:sldChg chg="addSp delSp modSp add mod setBg setClrOvrMap modNotesTx">
        <pc:chgData name="IVAN ĆUŽIĆ" userId="df63c021-0675-4d8c-a9d6-36d6c01b34a5" providerId="ADAL" clId="{0445D677-9698-4052-9CEB-8929CB2D587B}" dt="2019-08-01T19:13:41.044" v="664" actId="20577"/>
        <pc:sldMkLst>
          <pc:docMk/>
          <pc:sldMk cId="4000042913" sldId="258"/>
        </pc:sldMkLst>
        <pc:spChg chg="add del mod ord">
          <ac:chgData name="IVAN ĆUŽIĆ" userId="df63c021-0675-4d8c-a9d6-36d6c01b34a5" providerId="ADAL" clId="{0445D677-9698-4052-9CEB-8929CB2D587B}" dt="2019-08-01T19:04:48.101" v="161" actId="26606"/>
          <ac:spMkLst>
            <pc:docMk/>
            <pc:sldMk cId="4000042913" sldId="258"/>
            <ac:spMk id="2" creationId="{BAD018B1-35F1-4671-9724-A65A47B3BF85}"/>
          </ac:spMkLst>
        </pc:spChg>
        <pc:spChg chg="del">
          <ac:chgData name="IVAN ĆUŽIĆ" userId="df63c021-0675-4d8c-a9d6-36d6c01b34a5" providerId="ADAL" clId="{0445D677-9698-4052-9CEB-8929CB2D587B}" dt="2019-08-01T19:02:37.600" v="148"/>
          <ac:spMkLst>
            <pc:docMk/>
            <pc:sldMk cId="4000042913" sldId="258"/>
            <ac:spMk id="3" creationId="{B6DB8B25-1B30-482D-9AEC-CEB70E3AEAA7}"/>
          </ac:spMkLst>
        </pc:spChg>
        <pc:spChg chg="add del">
          <ac:chgData name="IVAN ĆUŽIĆ" userId="df63c021-0675-4d8c-a9d6-36d6c01b34a5" providerId="ADAL" clId="{0445D677-9698-4052-9CEB-8929CB2D587B}" dt="2019-08-01T19:04:00.452" v="156" actId="26606"/>
          <ac:spMkLst>
            <pc:docMk/>
            <pc:sldMk cId="4000042913" sldId="258"/>
            <ac:spMk id="7" creationId="{BAD018B1-35F1-4671-9724-A65A47B3BF85}"/>
          </ac:spMkLst>
        </pc:spChg>
        <pc:spChg chg="add del">
          <ac:chgData name="IVAN ĆUŽIĆ" userId="df63c021-0675-4d8c-a9d6-36d6c01b34a5" providerId="ADAL" clId="{0445D677-9698-4052-9CEB-8929CB2D587B}" dt="2019-08-01T19:04:00.452" v="156" actId="26606"/>
          <ac:spMkLst>
            <pc:docMk/>
            <pc:sldMk cId="4000042913" sldId="258"/>
            <ac:spMk id="10" creationId="{BE43CC22-92E2-4F2C-AD14-8AC9AEA7348D}"/>
          </ac:spMkLst>
        </pc:spChg>
        <pc:spChg chg="add del">
          <ac:chgData name="IVAN ĆUŽIĆ" userId="df63c021-0675-4d8c-a9d6-36d6c01b34a5" providerId="ADAL" clId="{0445D677-9698-4052-9CEB-8929CB2D587B}" dt="2019-08-01T19:04:00.452" v="156" actId="26606"/>
          <ac:spMkLst>
            <pc:docMk/>
            <pc:sldMk cId="4000042913" sldId="258"/>
            <ac:spMk id="13" creationId="{EF9B8DF2-C3F5-49A2-94D2-F7B65A0F1F15}"/>
          </ac:spMkLst>
        </pc:spChg>
        <pc:spChg chg="add del">
          <ac:chgData name="IVAN ĆUŽIĆ" userId="df63c021-0675-4d8c-a9d6-36d6c01b34a5" providerId="ADAL" clId="{0445D677-9698-4052-9CEB-8929CB2D587B}" dt="2019-08-01T19:04:23.445" v="158" actId="26606"/>
          <ac:spMkLst>
            <pc:docMk/>
            <pc:sldMk cId="4000042913" sldId="258"/>
            <ac:spMk id="15" creationId="{BAD018B1-35F1-4671-9724-A65A47B3BF85}"/>
          </ac:spMkLst>
        </pc:spChg>
        <pc:spChg chg="add del">
          <ac:chgData name="IVAN ĆUŽIĆ" userId="df63c021-0675-4d8c-a9d6-36d6c01b34a5" providerId="ADAL" clId="{0445D677-9698-4052-9CEB-8929CB2D587B}" dt="2019-08-01T19:04:23.445" v="158" actId="26606"/>
          <ac:spMkLst>
            <pc:docMk/>
            <pc:sldMk cId="4000042913" sldId="258"/>
            <ac:spMk id="16" creationId="{18DAE592-71CB-42B6-BB84-1A964EDA1C39}"/>
          </ac:spMkLst>
        </pc:spChg>
        <pc:spChg chg="add mod">
          <ac:chgData name="IVAN ĆUŽIĆ" userId="df63c021-0675-4d8c-a9d6-36d6c01b34a5" providerId="ADAL" clId="{0445D677-9698-4052-9CEB-8929CB2D587B}" dt="2019-08-01T19:06:33.263" v="194" actId="1076"/>
          <ac:spMkLst>
            <pc:docMk/>
            <pc:sldMk cId="4000042913" sldId="258"/>
            <ac:spMk id="21" creationId="{BAD018B1-35F1-4671-9724-A65A47B3BF85}"/>
          </ac:spMkLst>
        </pc:spChg>
        <pc:spChg chg="add del">
          <ac:chgData name="IVAN ĆUŽIĆ" userId="df63c021-0675-4d8c-a9d6-36d6c01b34a5" providerId="ADAL" clId="{0445D677-9698-4052-9CEB-8929CB2D587B}" dt="2019-08-01T19:06:17.068" v="190" actId="26606"/>
          <ac:spMkLst>
            <pc:docMk/>
            <pc:sldMk cId="4000042913" sldId="258"/>
            <ac:spMk id="22" creationId="{18DAE592-71CB-42B6-BB84-1A964EDA1C39}"/>
          </ac:spMkLst>
        </pc:spChg>
        <pc:spChg chg="add del">
          <ac:chgData name="IVAN ĆUŽIĆ" userId="df63c021-0675-4d8c-a9d6-36d6c01b34a5" providerId="ADAL" clId="{0445D677-9698-4052-9CEB-8929CB2D587B}" dt="2019-08-01T19:05:36.712" v="181" actId="26606"/>
          <ac:spMkLst>
            <pc:docMk/>
            <pc:sldMk cId="4000042913" sldId="258"/>
            <ac:spMk id="28" creationId="{4F74D28C-3268-4E35-8EE1-D92CB4A85A7D}"/>
          </ac:spMkLst>
        </pc:spChg>
        <pc:spChg chg="add del">
          <ac:chgData name="IVAN ĆUŽIĆ" userId="df63c021-0675-4d8c-a9d6-36d6c01b34a5" providerId="ADAL" clId="{0445D677-9698-4052-9CEB-8929CB2D587B}" dt="2019-08-01T19:05:27.177" v="179" actId="26606"/>
          <ac:spMkLst>
            <pc:docMk/>
            <pc:sldMk cId="4000042913" sldId="258"/>
            <ac:spMk id="29" creationId="{AB45A142-4255-493C-8284-5D566C121B10}"/>
          </ac:spMkLst>
        </pc:spChg>
        <pc:spChg chg="add del">
          <ac:chgData name="IVAN ĆUŽIĆ" userId="df63c021-0675-4d8c-a9d6-36d6c01b34a5" providerId="ADAL" clId="{0445D677-9698-4052-9CEB-8929CB2D587B}" dt="2019-08-01T19:05:36.712" v="181" actId="26606"/>
          <ac:spMkLst>
            <pc:docMk/>
            <pc:sldMk cId="4000042913" sldId="258"/>
            <ac:spMk id="33" creationId="{18DAE592-71CB-42B6-BB84-1A964EDA1C39}"/>
          </ac:spMkLst>
        </pc:spChg>
        <pc:spChg chg="add del">
          <ac:chgData name="IVAN ĆUŽIĆ" userId="df63c021-0675-4d8c-a9d6-36d6c01b34a5" providerId="ADAL" clId="{0445D677-9698-4052-9CEB-8929CB2D587B}" dt="2019-08-01T19:05:41.650" v="183" actId="26606"/>
          <ac:spMkLst>
            <pc:docMk/>
            <pc:sldMk cId="4000042913" sldId="258"/>
            <ac:spMk id="36" creationId="{18DAE592-71CB-42B6-BB84-1A964EDA1C39}"/>
          </ac:spMkLst>
        </pc:spChg>
        <pc:spChg chg="add del">
          <ac:chgData name="IVAN ĆUŽIĆ" userId="df63c021-0675-4d8c-a9d6-36d6c01b34a5" providerId="ADAL" clId="{0445D677-9698-4052-9CEB-8929CB2D587B}" dt="2019-08-01T19:05:45.077" v="185" actId="26606"/>
          <ac:spMkLst>
            <pc:docMk/>
            <pc:sldMk cId="4000042913" sldId="258"/>
            <ac:spMk id="39" creationId="{1707FC24-6981-43D9-B525-C7832BA22463}"/>
          </ac:spMkLst>
        </pc:spChg>
        <pc:spChg chg="add del">
          <ac:chgData name="IVAN ĆUŽIĆ" userId="df63c021-0675-4d8c-a9d6-36d6c01b34a5" providerId="ADAL" clId="{0445D677-9698-4052-9CEB-8929CB2D587B}" dt="2019-08-01T19:05:57.455" v="187" actId="26606"/>
          <ac:spMkLst>
            <pc:docMk/>
            <pc:sldMk cId="4000042913" sldId="258"/>
            <ac:spMk id="42" creationId="{AB45A142-4255-493C-8284-5D566C121B10}"/>
          </ac:spMkLst>
        </pc:spChg>
        <pc:spChg chg="add del">
          <ac:chgData name="IVAN ĆUŽIĆ" userId="df63c021-0675-4d8c-a9d6-36d6c01b34a5" providerId="ADAL" clId="{0445D677-9698-4052-9CEB-8929CB2D587B}" dt="2019-08-01T19:06:16.981" v="189" actId="26606"/>
          <ac:spMkLst>
            <pc:docMk/>
            <pc:sldMk cId="4000042913" sldId="258"/>
            <ac:spMk id="46" creationId="{18DAE592-71CB-42B6-BB84-1A964EDA1C39}"/>
          </ac:spMkLst>
        </pc:spChg>
        <pc:spChg chg="add del">
          <ac:chgData name="IVAN ĆUŽIĆ" userId="df63c021-0675-4d8c-a9d6-36d6c01b34a5" providerId="ADAL" clId="{0445D677-9698-4052-9CEB-8929CB2D587B}" dt="2019-08-01T19:06:16.981" v="189" actId="26606"/>
          <ac:spMkLst>
            <pc:docMk/>
            <pc:sldMk cId="4000042913" sldId="258"/>
            <ac:spMk id="47" creationId="{4F74D28C-3268-4E35-8EE1-D92CB4A85A7D}"/>
          </ac:spMkLst>
        </pc:spChg>
        <pc:spChg chg="add">
          <ac:chgData name="IVAN ĆUŽIĆ" userId="df63c021-0675-4d8c-a9d6-36d6c01b34a5" providerId="ADAL" clId="{0445D677-9698-4052-9CEB-8929CB2D587B}" dt="2019-08-01T19:06:17.068" v="190" actId="26606"/>
          <ac:spMkLst>
            <pc:docMk/>
            <pc:sldMk cId="4000042913" sldId="258"/>
            <ac:spMk id="50" creationId="{AB45A142-4255-493C-8284-5D566C121B10}"/>
          </ac:spMkLst>
        </pc:spChg>
        <pc:picChg chg="add del mod">
          <ac:chgData name="IVAN ĆUŽIĆ" userId="df63c021-0675-4d8c-a9d6-36d6c01b34a5" providerId="ADAL" clId="{0445D677-9698-4052-9CEB-8929CB2D587B}" dt="2019-08-01T19:04:48.101" v="161" actId="26606"/>
          <ac:picMkLst>
            <pc:docMk/>
            <pc:sldMk cId="4000042913" sldId="258"/>
            <ac:picMk id="5" creationId="{40BB4825-8F80-470D-93CB-615ED1633AD0}"/>
          </ac:picMkLst>
        </pc:picChg>
        <pc:picChg chg="add del">
          <ac:chgData name="IVAN ĆUŽIĆ" userId="df63c021-0675-4d8c-a9d6-36d6c01b34a5" providerId="ADAL" clId="{0445D677-9698-4052-9CEB-8929CB2D587B}" dt="2019-08-01T19:04:00.452" v="156" actId="26606"/>
          <ac:picMkLst>
            <pc:docMk/>
            <pc:sldMk cId="4000042913" sldId="258"/>
            <ac:picMk id="8" creationId="{40BB4825-8F80-470D-93CB-615ED1633AD0}"/>
          </ac:picMkLst>
        </pc:picChg>
        <pc:picChg chg="add del">
          <ac:chgData name="IVAN ĆUŽIĆ" userId="df63c021-0675-4d8c-a9d6-36d6c01b34a5" providerId="ADAL" clId="{0445D677-9698-4052-9CEB-8929CB2D587B}" dt="2019-08-01T19:04:23.445" v="158" actId="26606"/>
          <ac:picMkLst>
            <pc:docMk/>
            <pc:sldMk cId="4000042913" sldId="258"/>
            <ac:picMk id="17" creationId="{40BB4825-8F80-470D-93CB-615ED1633AD0}"/>
          </ac:picMkLst>
        </pc:picChg>
        <pc:picChg chg="add del">
          <ac:chgData name="IVAN ĆUŽIĆ" userId="df63c021-0675-4d8c-a9d6-36d6c01b34a5" providerId="ADAL" clId="{0445D677-9698-4052-9CEB-8929CB2D587B}" dt="2019-08-01T19:04:48.033" v="160" actId="26606"/>
          <ac:picMkLst>
            <pc:docMk/>
            <pc:sldMk cId="4000042913" sldId="258"/>
            <ac:picMk id="19" creationId="{40BB4825-8F80-470D-93CB-615ED1633AD0}"/>
          </ac:picMkLst>
        </pc:picChg>
        <pc:picChg chg="add del">
          <ac:chgData name="IVAN ĆUŽIĆ" userId="df63c021-0675-4d8c-a9d6-36d6c01b34a5" providerId="ADAL" clId="{0445D677-9698-4052-9CEB-8929CB2D587B}" dt="2019-08-01T19:06:17.068" v="190" actId="26606"/>
          <ac:picMkLst>
            <pc:docMk/>
            <pc:sldMk cId="4000042913" sldId="258"/>
            <ac:picMk id="23" creationId="{40BB4825-8F80-470D-93CB-615ED1633AD0}"/>
          </ac:picMkLst>
        </pc:picChg>
        <pc:picChg chg="add del">
          <ac:chgData name="IVAN ĆUŽIĆ" userId="df63c021-0675-4d8c-a9d6-36d6c01b34a5" providerId="ADAL" clId="{0445D677-9698-4052-9CEB-8929CB2D587B}" dt="2019-08-01T19:05:27.177" v="179" actId="26606"/>
          <ac:picMkLst>
            <pc:docMk/>
            <pc:sldMk cId="4000042913" sldId="258"/>
            <ac:picMk id="26" creationId="{40BB4825-8F80-470D-93CB-615ED1633AD0}"/>
          </ac:picMkLst>
        </pc:picChg>
        <pc:picChg chg="add del">
          <ac:chgData name="IVAN ĆUŽIĆ" userId="df63c021-0675-4d8c-a9d6-36d6c01b34a5" providerId="ADAL" clId="{0445D677-9698-4052-9CEB-8929CB2D587B}" dt="2019-08-01T19:05:36.712" v="181" actId="26606"/>
          <ac:picMkLst>
            <pc:docMk/>
            <pc:sldMk cId="4000042913" sldId="258"/>
            <ac:picMk id="34" creationId="{40BB4825-8F80-470D-93CB-615ED1633AD0}"/>
          </ac:picMkLst>
        </pc:picChg>
        <pc:picChg chg="add del">
          <ac:chgData name="IVAN ĆUŽIĆ" userId="df63c021-0675-4d8c-a9d6-36d6c01b34a5" providerId="ADAL" clId="{0445D677-9698-4052-9CEB-8929CB2D587B}" dt="2019-08-01T19:05:41.650" v="183" actId="26606"/>
          <ac:picMkLst>
            <pc:docMk/>
            <pc:sldMk cId="4000042913" sldId="258"/>
            <ac:picMk id="37" creationId="{40BB4825-8F80-470D-93CB-615ED1633AD0}"/>
          </ac:picMkLst>
        </pc:picChg>
        <pc:picChg chg="add del">
          <ac:chgData name="IVAN ĆUŽIĆ" userId="df63c021-0675-4d8c-a9d6-36d6c01b34a5" providerId="ADAL" clId="{0445D677-9698-4052-9CEB-8929CB2D587B}" dt="2019-08-01T19:05:45.077" v="185" actId="26606"/>
          <ac:picMkLst>
            <pc:docMk/>
            <pc:sldMk cId="4000042913" sldId="258"/>
            <ac:picMk id="40" creationId="{40BB4825-8F80-470D-93CB-615ED1633AD0}"/>
          </ac:picMkLst>
        </pc:picChg>
        <pc:picChg chg="add del">
          <ac:chgData name="IVAN ĆUŽIĆ" userId="df63c021-0675-4d8c-a9d6-36d6c01b34a5" providerId="ADAL" clId="{0445D677-9698-4052-9CEB-8929CB2D587B}" dt="2019-08-01T19:05:57.455" v="187" actId="26606"/>
          <ac:picMkLst>
            <pc:docMk/>
            <pc:sldMk cId="4000042913" sldId="258"/>
            <ac:picMk id="44" creationId="{40BB4825-8F80-470D-93CB-615ED1633AD0}"/>
          </ac:picMkLst>
        </pc:picChg>
        <pc:picChg chg="add del">
          <ac:chgData name="IVAN ĆUŽIĆ" userId="df63c021-0675-4d8c-a9d6-36d6c01b34a5" providerId="ADAL" clId="{0445D677-9698-4052-9CEB-8929CB2D587B}" dt="2019-08-01T19:06:16.981" v="189" actId="26606"/>
          <ac:picMkLst>
            <pc:docMk/>
            <pc:sldMk cId="4000042913" sldId="258"/>
            <ac:picMk id="48" creationId="{40BB4825-8F80-470D-93CB-615ED1633AD0}"/>
          </ac:picMkLst>
        </pc:picChg>
        <pc:picChg chg="add mod">
          <ac:chgData name="IVAN ĆUŽIĆ" userId="df63c021-0675-4d8c-a9d6-36d6c01b34a5" providerId="ADAL" clId="{0445D677-9698-4052-9CEB-8929CB2D587B}" dt="2019-08-01T19:06:26.576" v="193" actId="1076"/>
          <ac:picMkLst>
            <pc:docMk/>
            <pc:sldMk cId="4000042913" sldId="258"/>
            <ac:picMk id="52" creationId="{40BB4825-8F80-470D-93CB-615ED1633AD0}"/>
          </ac:picMkLst>
        </pc:picChg>
        <pc:cxnChg chg="add del">
          <ac:chgData name="IVAN ĆUŽIĆ" userId="df63c021-0675-4d8c-a9d6-36d6c01b34a5" providerId="ADAL" clId="{0445D677-9698-4052-9CEB-8929CB2D587B}" dt="2019-08-01T19:05:27.177" v="179" actId="26606"/>
          <ac:cxnSpMkLst>
            <pc:docMk/>
            <pc:sldMk cId="4000042913" sldId="258"/>
            <ac:cxnSpMk id="31" creationId="{38FB9660-F42F-4313-BBC4-47C007FE484C}"/>
          </ac:cxnSpMkLst>
        </pc:cxnChg>
        <pc:cxnChg chg="add del">
          <ac:chgData name="IVAN ĆUŽIĆ" userId="df63c021-0675-4d8c-a9d6-36d6c01b34a5" providerId="ADAL" clId="{0445D677-9698-4052-9CEB-8929CB2D587B}" dt="2019-08-01T19:05:57.455" v="187" actId="26606"/>
          <ac:cxnSpMkLst>
            <pc:docMk/>
            <pc:sldMk cId="4000042913" sldId="258"/>
            <ac:cxnSpMk id="43" creationId="{38FB9660-F42F-4313-BBC4-47C007FE484C}"/>
          </ac:cxnSpMkLst>
        </pc:cxnChg>
        <pc:cxnChg chg="add">
          <ac:chgData name="IVAN ĆUŽIĆ" userId="df63c021-0675-4d8c-a9d6-36d6c01b34a5" providerId="ADAL" clId="{0445D677-9698-4052-9CEB-8929CB2D587B}" dt="2019-08-01T19:06:17.068" v="190" actId="26606"/>
          <ac:cxnSpMkLst>
            <pc:docMk/>
            <pc:sldMk cId="4000042913" sldId="258"/>
            <ac:cxnSpMk id="51" creationId="{38FB9660-F42F-4313-BBC4-47C007FE484C}"/>
          </ac:cxnSpMkLst>
        </pc:cxnChg>
      </pc:sldChg>
      <pc:sldChg chg="addSp delSp modSp add mod setBg">
        <pc:chgData name="IVAN ĆUŽIĆ" userId="df63c021-0675-4d8c-a9d6-36d6c01b34a5" providerId="ADAL" clId="{0445D677-9698-4052-9CEB-8929CB2D587B}" dt="2019-08-01T19:14:24.775" v="693" actId="20577"/>
        <pc:sldMkLst>
          <pc:docMk/>
          <pc:sldMk cId="699757307" sldId="259"/>
        </pc:sldMkLst>
        <pc:spChg chg="mod">
          <ac:chgData name="IVAN ĆUŽIĆ" userId="df63c021-0675-4d8c-a9d6-36d6c01b34a5" providerId="ADAL" clId="{0445D677-9698-4052-9CEB-8929CB2D587B}" dt="2019-08-01T19:12:26.600" v="592" actId="26606"/>
          <ac:spMkLst>
            <pc:docMk/>
            <pc:sldMk cId="699757307" sldId="259"/>
            <ac:spMk id="2" creationId="{976EB186-BCD2-4830-976F-1492BB7343CE}"/>
          </ac:spMkLst>
        </pc:spChg>
        <pc:spChg chg="del mod">
          <ac:chgData name="IVAN ĆUŽIĆ" userId="df63c021-0675-4d8c-a9d6-36d6c01b34a5" providerId="ADAL" clId="{0445D677-9698-4052-9CEB-8929CB2D587B}" dt="2019-08-01T19:12:26.600" v="592" actId="26606"/>
          <ac:spMkLst>
            <pc:docMk/>
            <pc:sldMk cId="699757307" sldId="259"/>
            <ac:spMk id="3" creationId="{91AF7211-149E-4940-BF7A-D829A080D96C}"/>
          </ac:spMkLst>
        </pc:spChg>
        <pc:spChg chg="add">
          <ac:chgData name="IVAN ĆUŽIĆ" userId="df63c021-0675-4d8c-a9d6-36d6c01b34a5" providerId="ADAL" clId="{0445D677-9698-4052-9CEB-8929CB2D587B}" dt="2019-08-01T19:12:26.600" v="592" actId="26606"/>
          <ac:spMkLst>
            <pc:docMk/>
            <pc:sldMk cId="699757307" sldId="259"/>
            <ac:spMk id="10" creationId="{42285737-90EE-47DC-AC80-8AE156B11969}"/>
          </ac:spMkLst>
        </pc:spChg>
        <pc:grpChg chg="add">
          <ac:chgData name="IVAN ĆUŽIĆ" userId="df63c021-0675-4d8c-a9d6-36d6c01b34a5" providerId="ADAL" clId="{0445D677-9698-4052-9CEB-8929CB2D587B}" dt="2019-08-01T19:12:26.600" v="592" actId="26606"/>
          <ac:grpSpMkLst>
            <pc:docMk/>
            <pc:sldMk cId="699757307" sldId="259"/>
            <ac:grpSpMk id="12" creationId="{B57BDC17-F1B3-455F-BBF1-680AA1F25C06}"/>
          </ac:grpSpMkLst>
        </pc:grpChg>
        <pc:graphicFrameChg chg="add mod">
          <ac:chgData name="IVAN ĆUŽIĆ" userId="df63c021-0675-4d8c-a9d6-36d6c01b34a5" providerId="ADAL" clId="{0445D677-9698-4052-9CEB-8929CB2D587B}" dt="2019-08-01T19:14:24.775" v="693" actId="20577"/>
          <ac:graphicFrameMkLst>
            <pc:docMk/>
            <pc:sldMk cId="699757307" sldId="259"/>
            <ac:graphicFrameMk id="5" creationId="{F3BF8CA7-4663-4747-BC39-26E28AE940FA}"/>
          </ac:graphicFrameMkLst>
        </pc:graphicFrameChg>
      </pc:sldChg>
      <pc:sldChg chg="addSp delSp modSp add mod setBg">
        <pc:chgData name="IVAN ĆUŽIĆ" userId="df63c021-0675-4d8c-a9d6-36d6c01b34a5" providerId="ADAL" clId="{0445D677-9698-4052-9CEB-8929CB2D587B}" dt="2019-08-01T19:20:36.052" v="871" actId="26606"/>
        <pc:sldMkLst>
          <pc:docMk/>
          <pc:sldMk cId="1408511050" sldId="260"/>
        </pc:sldMkLst>
        <pc:spChg chg="mod">
          <ac:chgData name="IVAN ĆUŽIĆ" userId="df63c021-0675-4d8c-a9d6-36d6c01b34a5" providerId="ADAL" clId="{0445D677-9698-4052-9CEB-8929CB2D587B}" dt="2019-08-01T19:20:36.052" v="871" actId="26606"/>
          <ac:spMkLst>
            <pc:docMk/>
            <pc:sldMk cId="1408511050" sldId="260"/>
            <ac:spMk id="2" creationId="{118DC7A8-85F1-42BD-8AE0-21BA02DDE405}"/>
          </ac:spMkLst>
        </pc:spChg>
        <pc:spChg chg="del mod">
          <ac:chgData name="IVAN ĆUŽIĆ" userId="df63c021-0675-4d8c-a9d6-36d6c01b34a5" providerId="ADAL" clId="{0445D677-9698-4052-9CEB-8929CB2D587B}" dt="2019-08-01T19:18:52.053" v="861" actId="26606"/>
          <ac:spMkLst>
            <pc:docMk/>
            <pc:sldMk cId="1408511050" sldId="260"/>
            <ac:spMk id="3" creationId="{BBFA591E-875F-47F6-9233-DBD3D7576E73}"/>
          </ac:spMkLst>
        </pc:spChg>
        <pc:spChg chg="add del">
          <ac:chgData name="IVAN ĆUŽIĆ" userId="df63c021-0675-4d8c-a9d6-36d6c01b34a5" providerId="ADAL" clId="{0445D677-9698-4052-9CEB-8929CB2D587B}" dt="2019-08-01T19:20:36.052" v="871" actId="26606"/>
          <ac:spMkLst>
            <pc:docMk/>
            <pc:sldMk cId="1408511050" sldId="260"/>
            <ac:spMk id="10" creationId="{46C2E80F-49A6-4372-B103-219D417A55ED}"/>
          </ac:spMkLst>
        </pc:spChg>
        <pc:spChg chg="add del">
          <ac:chgData name="IVAN ĆUŽIĆ" userId="df63c021-0675-4d8c-a9d6-36d6c01b34a5" providerId="ADAL" clId="{0445D677-9698-4052-9CEB-8929CB2D587B}" dt="2019-08-01T19:20:35.957" v="870" actId="26606"/>
          <ac:spMkLst>
            <pc:docMk/>
            <pc:sldMk cId="1408511050" sldId="260"/>
            <ac:spMk id="15" creationId="{46C2E80F-49A6-4372-B103-219D417A55ED}"/>
          </ac:spMkLst>
        </pc:spChg>
        <pc:spChg chg="add">
          <ac:chgData name="IVAN ĆUŽIĆ" userId="df63c021-0675-4d8c-a9d6-36d6c01b34a5" providerId="ADAL" clId="{0445D677-9698-4052-9CEB-8929CB2D587B}" dt="2019-08-01T19:20:36.052" v="871" actId="26606"/>
          <ac:spMkLst>
            <pc:docMk/>
            <pc:sldMk cId="1408511050" sldId="260"/>
            <ac:spMk id="24" creationId="{42285737-90EE-47DC-AC80-8AE156B11969}"/>
          </ac:spMkLst>
        </pc:spChg>
        <pc:grpChg chg="add">
          <ac:chgData name="IVAN ĆUŽIĆ" userId="df63c021-0675-4d8c-a9d6-36d6c01b34a5" providerId="ADAL" clId="{0445D677-9698-4052-9CEB-8929CB2D587B}" dt="2019-08-01T19:20:36.052" v="871" actId="26606"/>
          <ac:grpSpMkLst>
            <pc:docMk/>
            <pc:sldMk cId="1408511050" sldId="260"/>
            <ac:grpSpMk id="17" creationId="{B57BDC17-F1B3-455F-BBF1-680AA1F25C06}"/>
          </ac:grpSpMkLst>
        </pc:grpChg>
        <pc:graphicFrameChg chg="add mod modGraphic">
          <ac:chgData name="IVAN ĆUŽIĆ" userId="df63c021-0675-4d8c-a9d6-36d6c01b34a5" providerId="ADAL" clId="{0445D677-9698-4052-9CEB-8929CB2D587B}" dt="2019-08-01T19:20:36.052" v="871" actId="26606"/>
          <ac:graphicFrameMkLst>
            <pc:docMk/>
            <pc:sldMk cId="1408511050" sldId="260"/>
            <ac:graphicFrameMk id="5" creationId="{BE8EAAFD-0569-477B-A172-2669A352F35B}"/>
          </ac:graphicFrameMkLst>
        </pc:graphicFrameChg>
      </pc:sldChg>
      <pc:sldChg chg="addSp delSp modSp add mod setBg setClrOvrMap modNotesTx">
        <pc:chgData name="IVAN ĆUŽIĆ" userId="df63c021-0675-4d8c-a9d6-36d6c01b34a5" providerId="ADAL" clId="{0445D677-9698-4052-9CEB-8929CB2D587B}" dt="2019-08-01T19:25:44.246" v="964" actId="20577"/>
        <pc:sldMkLst>
          <pc:docMk/>
          <pc:sldMk cId="2811059583" sldId="261"/>
        </pc:sldMkLst>
        <pc:spChg chg="mod ord">
          <ac:chgData name="IVAN ĆUŽIĆ" userId="df63c021-0675-4d8c-a9d6-36d6c01b34a5" providerId="ADAL" clId="{0445D677-9698-4052-9CEB-8929CB2D587B}" dt="2019-08-01T19:24:59.553" v="905" actId="26606"/>
          <ac:spMkLst>
            <pc:docMk/>
            <pc:sldMk cId="2811059583" sldId="261"/>
            <ac:spMk id="2" creationId="{83E0D58F-8024-43B9-9684-35AFA26A8C6F}"/>
          </ac:spMkLst>
        </pc:spChg>
        <pc:spChg chg="del">
          <ac:chgData name="IVAN ĆUŽIĆ" userId="df63c021-0675-4d8c-a9d6-36d6c01b34a5" providerId="ADAL" clId="{0445D677-9698-4052-9CEB-8929CB2D587B}" dt="2019-08-01T19:24:10.158" v="888"/>
          <ac:spMkLst>
            <pc:docMk/>
            <pc:sldMk cId="2811059583" sldId="261"/>
            <ac:spMk id="3" creationId="{F699EE62-586A-4ED2-8A76-27FC8F3A4878}"/>
          </ac:spMkLst>
        </pc:spChg>
        <pc:spChg chg="add del">
          <ac:chgData name="IVAN ĆUŽIĆ" userId="df63c021-0675-4d8c-a9d6-36d6c01b34a5" providerId="ADAL" clId="{0445D677-9698-4052-9CEB-8929CB2D587B}" dt="2019-08-01T19:24:34.241" v="892" actId="26606"/>
          <ac:spMkLst>
            <pc:docMk/>
            <pc:sldMk cId="2811059583" sldId="261"/>
            <ac:spMk id="10" creationId="{37C89E4B-3C9F-44B9-8B86-D9E3D112D8EC}"/>
          </ac:spMkLst>
        </pc:spChg>
        <pc:spChg chg="add del">
          <ac:chgData name="IVAN ĆUŽIĆ" userId="df63c021-0675-4d8c-a9d6-36d6c01b34a5" providerId="ADAL" clId="{0445D677-9698-4052-9CEB-8929CB2D587B}" dt="2019-08-01T19:24:36.983" v="894" actId="26606"/>
          <ac:spMkLst>
            <pc:docMk/>
            <pc:sldMk cId="2811059583" sldId="261"/>
            <ac:spMk id="13" creationId="{CF62D2A7-8207-488C-9F46-316BA81A16C8}"/>
          </ac:spMkLst>
        </pc:spChg>
        <pc:spChg chg="add del">
          <ac:chgData name="IVAN ĆUŽIĆ" userId="df63c021-0675-4d8c-a9d6-36d6c01b34a5" providerId="ADAL" clId="{0445D677-9698-4052-9CEB-8929CB2D587B}" dt="2019-08-01T19:24:41.678" v="898" actId="26606"/>
          <ac:spMkLst>
            <pc:docMk/>
            <pc:sldMk cId="2811059583" sldId="261"/>
            <ac:spMk id="15" creationId="{F6D92C2D-1D3D-4974-918C-06579FB354A9}"/>
          </ac:spMkLst>
        </pc:spChg>
        <pc:spChg chg="add del">
          <ac:chgData name="IVAN ĆUŽIĆ" userId="df63c021-0675-4d8c-a9d6-36d6c01b34a5" providerId="ADAL" clId="{0445D677-9698-4052-9CEB-8929CB2D587B}" dt="2019-08-01T19:24:36.983" v="894" actId="26606"/>
          <ac:spMkLst>
            <pc:docMk/>
            <pc:sldMk cId="2811059583" sldId="261"/>
            <ac:spMk id="16" creationId="{BEF1312F-213C-40FB-81BF-CDB6B30E1816}"/>
          </ac:spMkLst>
        </pc:spChg>
        <pc:spChg chg="add del">
          <ac:chgData name="IVAN ĆUŽIĆ" userId="df63c021-0675-4d8c-a9d6-36d6c01b34a5" providerId="ADAL" clId="{0445D677-9698-4052-9CEB-8929CB2D587B}" dt="2019-08-01T19:24:39.491" v="896" actId="26606"/>
          <ac:spMkLst>
            <pc:docMk/>
            <pc:sldMk cId="2811059583" sldId="261"/>
            <ac:spMk id="18" creationId="{6EEDED6E-3A02-42AD-98A1-20B93E86075A}"/>
          </ac:spMkLst>
        </pc:spChg>
        <pc:spChg chg="add del">
          <ac:chgData name="IVAN ĆUŽIĆ" userId="df63c021-0675-4d8c-a9d6-36d6c01b34a5" providerId="ADAL" clId="{0445D677-9698-4052-9CEB-8929CB2D587B}" dt="2019-08-01T19:24:41.678" v="898" actId="26606"/>
          <ac:spMkLst>
            <pc:docMk/>
            <pc:sldMk cId="2811059583" sldId="261"/>
            <ac:spMk id="21" creationId="{E862BE82-D00D-42C1-BF16-93AA37870C32}"/>
          </ac:spMkLst>
        </pc:spChg>
        <pc:spChg chg="add del">
          <ac:chgData name="IVAN ĆUŽIĆ" userId="df63c021-0675-4d8c-a9d6-36d6c01b34a5" providerId="ADAL" clId="{0445D677-9698-4052-9CEB-8929CB2D587B}" dt="2019-08-01T19:24:41.678" v="898" actId="26606"/>
          <ac:spMkLst>
            <pc:docMk/>
            <pc:sldMk cId="2811059583" sldId="261"/>
            <ac:spMk id="22" creationId="{F80F6B3A-F31C-4177-AC3C-DC6BCC903999}"/>
          </ac:spMkLst>
        </pc:spChg>
        <pc:spChg chg="add del">
          <ac:chgData name="IVAN ĆUŽIĆ" userId="df63c021-0675-4d8c-a9d6-36d6c01b34a5" providerId="ADAL" clId="{0445D677-9698-4052-9CEB-8929CB2D587B}" dt="2019-08-01T19:24:44.280" v="900" actId="26606"/>
          <ac:spMkLst>
            <pc:docMk/>
            <pc:sldMk cId="2811059583" sldId="261"/>
            <ac:spMk id="25" creationId="{8F8AAABF-193E-4661-945E-C429586E1A42}"/>
          </ac:spMkLst>
        </pc:spChg>
        <pc:spChg chg="add del">
          <ac:chgData name="IVAN ĆUŽIĆ" userId="df63c021-0675-4d8c-a9d6-36d6c01b34a5" providerId="ADAL" clId="{0445D677-9698-4052-9CEB-8929CB2D587B}" dt="2019-08-01T19:24:44.280" v="900" actId="26606"/>
          <ac:spMkLst>
            <pc:docMk/>
            <pc:sldMk cId="2811059583" sldId="261"/>
            <ac:spMk id="27" creationId="{1F21F368-E4A7-4777-9216-B8BF8CC8BCC7}"/>
          </ac:spMkLst>
        </pc:spChg>
        <pc:spChg chg="add del">
          <ac:chgData name="IVAN ĆUŽIĆ" userId="df63c021-0675-4d8c-a9d6-36d6c01b34a5" providerId="ADAL" clId="{0445D677-9698-4052-9CEB-8929CB2D587B}" dt="2019-08-01T19:24:56.202" v="902" actId="26606"/>
          <ac:spMkLst>
            <pc:docMk/>
            <pc:sldMk cId="2811059583" sldId="261"/>
            <ac:spMk id="29" creationId="{73DE2CFE-42F2-48F0-8706-5264E012B10C}"/>
          </ac:spMkLst>
        </pc:spChg>
        <pc:spChg chg="add del">
          <ac:chgData name="IVAN ĆUŽIĆ" userId="df63c021-0675-4d8c-a9d6-36d6c01b34a5" providerId="ADAL" clId="{0445D677-9698-4052-9CEB-8929CB2D587B}" dt="2019-08-01T19:24:56.202" v="902" actId="26606"/>
          <ac:spMkLst>
            <pc:docMk/>
            <pc:sldMk cId="2811059583" sldId="261"/>
            <ac:spMk id="30" creationId="{37413391-C0CB-42EF-A3FC-B3BAE0C855B2}"/>
          </ac:spMkLst>
        </pc:spChg>
        <pc:spChg chg="add del">
          <ac:chgData name="IVAN ĆUŽIĆ" userId="df63c021-0675-4d8c-a9d6-36d6c01b34a5" providerId="ADAL" clId="{0445D677-9698-4052-9CEB-8929CB2D587B}" dt="2019-08-01T19:24:59.492" v="904" actId="26606"/>
          <ac:spMkLst>
            <pc:docMk/>
            <pc:sldMk cId="2811059583" sldId="261"/>
            <ac:spMk id="34" creationId="{3CD9DF72-87A3-404E-A828-84CBF11A8303}"/>
          </ac:spMkLst>
        </pc:spChg>
        <pc:spChg chg="add del">
          <ac:chgData name="IVAN ĆUŽIĆ" userId="df63c021-0675-4d8c-a9d6-36d6c01b34a5" providerId="ADAL" clId="{0445D677-9698-4052-9CEB-8929CB2D587B}" dt="2019-08-01T19:24:59.492" v="904" actId="26606"/>
          <ac:spMkLst>
            <pc:docMk/>
            <pc:sldMk cId="2811059583" sldId="261"/>
            <ac:spMk id="36" creationId="{E83D933E-3AE2-4206-A1AF-189D0D254ACB}"/>
          </ac:spMkLst>
        </pc:spChg>
        <pc:spChg chg="add">
          <ac:chgData name="IVAN ĆUŽIĆ" userId="df63c021-0675-4d8c-a9d6-36d6c01b34a5" providerId="ADAL" clId="{0445D677-9698-4052-9CEB-8929CB2D587B}" dt="2019-08-01T19:24:59.553" v="905" actId="26606"/>
          <ac:spMkLst>
            <pc:docMk/>
            <pc:sldMk cId="2811059583" sldId="261"/>
            <ac:spMk id="39" creationId="{37C89E4B-3C9F-44B9-8B86-D9E3D112D8EC}"/>
          </ac:spMkLst>
        </pc:spChg>
        <pc:picChg chg="add del mod">
          <ac:chgData name="IVAN ĆUŽIĆ" userId="df63c021-0675-4d8c-a9d6-36d6c01b34a5" providerId="ADAL" clId="{0445D677-9698-4052-9CEB-8929CB2D587B}" dt="2019-08-01T19:24:59.553" v="905" actId="26606"/>
          <ac:picMkLst>
            <pc:docMk/>
            <pc:sldMk cId="2811059583" sldId="261"/>
            <ac:picMk id="5" creationId="{1B8C88BB-49E6-4B1C-B7BC-50DC4EA4BC24}"/>
          </ac:picMkLst>
        </pc:picChg>
        <pc:picChg chg="add del">
          <ac:chgData name="IVAN ĆUŽIĆ" userId="df63c021-0675-4d8c-a9d6-36d6c01b34a5" providerId="ADAL" clId="{0445D677-9698-4052-9CEB-8929CB2D587B}" dt="2019-08-01T19:24:36.983" v="894" actId="26606"/>
          <ac:picMkLst>
            <pc:docMk/>
            <pc:sldMk cId="2811059583" sldId="261"/>
            <ac:picMk id="8" creationId="{1B8C88BB-49E6-4B1C-B7BC-50DC4EA4BC24}"/>
          </ac:picMkLst>
        </pc:picChg>
        <pc:picChg chg="add del">
          <ac:chgData name="IVAN ĆUŽIĆ" userId="df63c021-0675-4d8c-a9d6-36d6c01b34a5" providerId="ADAL" clId="{0445D677-9698-4052-9CEB-8929CB2D587B}" dt="2019-08-01T19:24:39.491" v="896" actId="26606"/>
          <ac:picMkLst>
            <pc:docMk/>
            <pc:sldMk cId="2811059583" sldId="261"/>
            <ac:picMk id="19" creationId="{1B8C88BB-49E6-4B1C-B7BC-50DC4EA4BC24}"/>
          </ac:picMkLst>
        </pc:picChg>
        <pc:picChg chg="add del">
          <ac:chgData name="IVAN ĆUŽIĆ" userId="df63c021-0675-4d8c-a9d6-36d6c01b34a5" providerId="ADAL" clId="{0445D677-9698-4052-9CEB-8929CB2D587B}" dt="2019-08-01T19:24:41.678" v="898" actId="26606"/>
          <ac:picMkLst>
            <pc:docMk/>
            <pc:sldMk cId="2811059583" sldId="261"/>
            <ac:picMk id="23" creationId="{1B8C88BB-49E6-4B1C-B7BC-50DC4EA4BC24}"/>
          </ac:picMkLst>
        </pc:picChg>
        <pc:picChg chg="add del">
          <ac:chgData name="IVAN ĆUŽIĆ" userId="df63c021-0675-4d8c-a9d6-36d6c01b34a5" providerId="ADAL" clId="{0445D677-9698-4052-9CEB-8929CB2D587B}" dt="2019-08-01T19:24:44.280" v="900" actId="26606"/>
          <ac:picMkLst>
            <pc:docMk/>
            <pc:sldMk cId="2811059583" sldId="261"/>
            <ac:picMk id="26" creationId="{1B8C88BB-49E6-4B1C-B7BC-50DC4EA4BC24}"/>
          </ac:picMkLst>
        </pc:picChg>
        <pc:picChg chg="add del">
          <ac:chgData name="IVAN ĆUŽIĆ" userId="df63c021-0675-4d8c-a9d6-36d6c01b34a5" providerId="ADAL" clId="{0445D677-9698-4052-9CEB-8929CB2D587B}" dt="2019-08-01T19:24:56.202" v="902" actId="26606"/>
          <ac:picMkLst>
            <pc:docMk/>
            <pc:sldMk cId="2811059583" sldId="261"/>
            <ac:picMk id="31" creationId="{1B8C88BB-49E6-4B1C-B7BC-50DC4EA4BC24}"/>
          </ac:picMkLst>
        </pc:picChg>
        <pc:picChg chg="add del">
          <ac:chgData name="IVAN ĆUŽIĆ" userId="df63c021-0675-4d8c-a9d6-36d6c01b34a5" providerId="ADAL" clId="{0445D677-9698-4052-9CEB-8929CB2D587B}" dt="2019-08-01T19:24:59.492" v="904" actId="26606"/>
          <ac:picMkLst>
            <pc:docMk/>
            <pc:sldMk cId="2811059583" sldId="261"/>
            <ac:picMk id="33" creationId="{1B8C88BB-49E6-4B1C-B7BC-50DC4EA4BC24}"/>
          </ac:picMkLst>
        </pc:picChg>
        <pc:picChg chg="add mod">
          <ac:chgData name="IVAN ĆUŽIĆ" userId="df63c021-0675-4d8c-a9d6-36d6c01b34a5" providerId="ADAL" clId="{0445D677-9698-4052-9CEB-8929CB2D587B}" dt="2019-08-01T19:25:06.133" v="906" actId="1076"/>
          <ac:picMkLst>
            <pc:docMk/>
            <pc:sldMk cId="2811059583" sldId="261"/>
            <ac:picMk id="38" creationId="{1B8C88BB-49E6-4B1C-B7BC-50DC4EA4BC24}"/>
          </ac:picMkLst>
        </pc:picChg>
        <pc:cxnChg chg="add del">
          <ac:chgData name="IVAN ĆUŽIĆ" userId="df63c021-0675-4d8c-a9d6-36d6c01b34a5" providerId="ADAL" clId="{0445D677-9698-4052-9CEB-8929CB2D587B}" dt="2019-08-01T19:24:34.241" v="892" actId="26606"/>
          <ac:cxnSpMkLst>
            <pc:docMk/>
            <pc:sldMk cId="2811059583" sldId="261"/>
            <ac:cxnSpMk id="12" creationId="{AA2EAA10-076F-46BD-8F0F-B9A2FB77A85C}"/>
          </ac:cxnSpMkLst>
        </pc:cxnChg>
        <pc:cxnChg chg="add del">
          <ac:chgData name="IVAN ĆUŽIĆ" userId="df63c021-0675-4d8c-a9d6-36d6c01b34a5" providerId="ADAL" clId="{0445D677-9698-4052-9CEB-8929CB2D587B}" dt="2019-08-01T19:24:34.241" v="892" actId="26606"/>
          <ac:cxnSpMkLst>
            <pc:docMk/>
            <pc:sldMk cId="2811059583" sldId="261"/>
            <ac:cxnSpMk id="14" creationId="{D891E407-403B-4764-86C9-33A56D3BCAA3}"/>
          </ac:cxnSpMkLst>
        </pc:cxnChg>
        <pc:cxnChg chg="add del">
          <ac:chgData name="IVAN ĆUŽIĆ" userId="df63c021-0675-4d8c-a9d6-36d6c01b34a5" providerId="ADAL" clId="{0445D677-9698-4052-9CEB-8929CB2D587B}" dt="2019-08-01T19:24:59.492" v="904" actId="26606"/>
          <ac:cxnSpMkLst>
            <pc:docMk/>
            <pc:sldMk cId="2811059583" sldId="261"/>
            <ac:cxnSpMk id="35" creationId="{20E3A342-4D61-4E3F-AF90-1AB42AEB96CC}"/>
          </ac:cxnSpMkLst>
        </pc:cxnChg>
        <pc:cxnChg chg="add">
          <ac:chgData name="IVAN ĆUŽIĆ" userId="df63c021-0675-4d8c-a9d6-36d6c01b34a5" providerId="ADAL" clId="{0445D677-9698-4052-9CEB-8929CB2D587B}" dt="2019-08-01T19:24:59.553" v="905" actId="26606"/>
          <ac:cxnSpMkLst>
            <pc:docMk/>
            <pc:sldMk cId="2811059583" sldId="261"/>
            <ac:cxnSpMk id="40" creationId="{AA2EAA10-076F-46BD-8F0F-B9A2FB77A85C}"/>
          </ac:cxnSpMkLst>
        </pc:cxnChg>
        <pc:cxnChg chg="add">
          <ac:chgData name="IVAN ĆUŽIĆ" userId="df63c021-0675-4d8c-a9d6-36d6c01b34a5" providerId="ADAL" clId="{0445D677-9698-4052-9CEB-8929CB2D587B}" dt="2019-08-01T19:24:59.553" v="905" actId="26606"/>
          <ac:cxnSpMkLst>
            <pc:docMk/>
            <pc:sldMk cId="2811059583" sldId="261"/>
            <ac:cxnSpMk id="41" creationId="{D891E407-403B-4764-86C9-33A56D3BCAA3}"/>
          </ac:cxnSpMkLst>
        </pc:cxnChg>
      </pc:sldChg>
      <pc:sldChg chg="addSp delSp modSp add mod setBg modNotesTx">
        <pc:chgData name="IVAN ĆUŽIĆ" userId="df63c021-0675-4d8c-a9d6-36d6c01b34a5" providerId="ADAL" clId="{0445D677-9698-4052-9CEB-8929CB2D587B}" dt="2019-08-01T19:29:50.022" v="1060" actId="20577"/>
        <pc:sldMkLst>
          <pc:docMk/>
          <pc:sldMk cId="4023031316" sldId="262"/>
        </pc:sldMkLst>
        <pc:spChg chg="mod ord">
          <ac:chgData name="IVAN ĆUŽIĆ" userId="df63c021-0675-4d8c-a9d6-36d6c01b34a5" providerId="ADAL" clId="{0445D677-9698-4052-9CEB-8929CB2D587B}" dt="2019-08-01T19:28:10.034" v="999" actId="26606"/>
          <ac:spMkLst>
            <pc:docMk/>
            <pc:sldMk cId="4023031316" sldId="262"/>
            <ac:spMk id="2" creationId="{F982439C-E1B3-4427-A53C-AE55EAC34803}"/>
          </ac:spMkLst>
        </pc:spChg>
        <pc:spChg chg="del">
          <ac:chgData name="IVAN ĆUŽIĆ" userId="df63c021-0675-4d8c-a9d6-36d6c01b34a5" providerId="ADAL" clId="{0445D677-9698-4052-9CEB-8929CB2D587B}" dt="2019-08-01T19:27:32.515" v="967"/>
          <ac:spMkLst>
            <pc:docMk/>
            <pc:sldMk cId="4023031316" sldId="262"/>
            <ac:spMk id="3" creationId="{FDD0F944-A42C-4A29-9CD0-6CCD223BBAB3}"/>
          </ac:spMkLst>
        </pc:spChg>
        <pc:spChg chg="add">
          <ac:chgData name="IVAN ĆUŽIĆ" userId="df63c021-0675-4d8c-a9d6-36d6c01b34a5" providerId="ADAL" clId="{0445D677-9698-4052-9CEB-8929CB2D587B}" dt="2019-08-01T19:28:10.034" v="999" actId="26606"/>
          <ac:spMkLst>
            <pc:docMk/>
            <pc:sldMk cId="4023031316" sldId="262"/>
            <ac:spMk id="10" creationId="{37C89E4B-3C9F-44B9-8B86-D9E3D112D8EC}"/>
          </ac:spMkLst>
        </pc:spChg>
        <pc:picChg chg="add mod">
          <ac:chgData name="IVAN ĆUŽIĆ" userId="df63c021-0675-4d8c-a9d6-36d6c01b34a5" providerId="ADAL" clId="{0445D677-9698-4052-9CEB-8929CB2D587B}" dt="2019-08-01T19:28:10.034" v="999" actId="26606"/>
          <ac:picMkLst>
            <pc:docMk/>
            <pc:sldMk cId="4023031316" sldId="262"/>
            <ac:picMk id="5" creationId="{0BFF893F-29D4-482E-9303-99F89FA560F0}"/>
          </ac:picMkLst>
        </pc:picChg>
        <pc:cxnChg chg="add">
          <ac:chgData name="IVAN ĆUŽIĆ" userId="df63c021-0675-4d8c-a9d6-36d6c01b34a5" providerId="ADAL" clId="{0445D677-9698-4052-9CEB-8929CB2D587B}" dt="2019-08-01T19:28:10.034" v="999" actId="26606"/>
          <ac:cxnSpMkLst>
            <pc:docMk/>
            <pc:sldMk cId="4023031316" sldId="262"/>
            <ac:cxnSpMk id="12" creationId="{AA2EAA10-076F-46BD-8F0F-B9A2FB77A85C}"/>
          </ac:cxnSpMkLst>
        </pc:cxnChg>
        <pc:cxnChg chg="add">
          <ac:chgData name="IVAN ĆUŽIĆ" userId="df63c021-0675-4d8c-a9d6-36d6c01b34a5" providerId="ADAL" clId="{0445D677-9698-4052-9CEB-8929CB2D587B}" dt="2019-08-01T19:28:10.034" v="999" actId="26606"/>
          <ac:cxnSpMkLst>
            <pc:docMk/>
            <pc:sldMk cId="4023031316" sldId="262"/>
            <ac:cxnSpMk id="14" creationId="{D891E407-403B-4764-86C9-33A56D3BCAA3}"/>
          </ac:cxnSpMkLst>
        </pc:cxnChg>
      </pc:sldChg>
      <pc:sldChg chg="addSp delSp modSp add del mod setBg">
        <pc:chgData name="IVAN ĆUŽIĆ" userId="df63c021-0675-4d8c-a9d6-36d6c01b34a5" providerId="ADAL" clId="{0445D677-9698-4052-9CEB-8929CB2D587B}" dt="2019-08-01T19:36:25.718" v="1125" actId="2696"/>
        <pc:sldMkLst>
          <pc:docMk/>
          <pc:sldMk cId="1985620987" sldId="263"/>
        </pc:sldMkLst>
        <pc:spChg chg="mod">
          <ac:chgData name="IVAN ĆUŽIĆ" userId="df63c021-0675-4d8c-a9d6-36d6c01b34a5" providerId="ADAL" clId="{0445D677-9698-4052-9CEB-8929CB2D587B}" dt="2019-08-01T19:32:31.067" v="1121" actId="26606"/>
          <ac:spMkLst>
            <pc:docMk/>
            <pc:sldMk cId="1985620987" sldId="263"/>
            <ac:spMk id="2" creationId="{727AEE86-4E98-4494-BBD3-F64B58490670}"/>
          </ac:spMkLst>
        </pc:spChg>
        <pc:spChg chg="del mod">
          <ac:chgData name="IVAN ĆUŽIĆ" userId="df63c021-0675-4d8c-a9d6-36d6c01b34a5" providerId="ADAL" clId="{0445D677-9698-4052-9CEB-8929CB2D587B}" dt="2019-08-01T19:32:31.067" v="1121" actId="26606"/>
          <ac:spMkLst>
            <pc:docMk/>
            <pc:sldMk cId="1985620987" sldId="263"/>
            <ac:spMk id="3" creationId="{8BE2E627-A848-4DFF-89B1-D998EA1787E5}"/>
          </ac:spMkLst>
        </pc:spChg>
        <pc:spChg chg="add del">
          <ac:chgData name="IVAN ĆUŽIĆ" userId="df63c021-0675-4d8c-a9d6-36d6c01b34a5" providerId="ADAL" clId="{0445D677-9698-4052-9CEB-8929CB2D587B}" dt="2019-08-01T19:32:53.175" v="1123" actId="26606"/>
          <ac:spMkLst>
            <pc:docMk/>
            <pc:sldMk cId="1985620987" sldId="263"/>
            <ac:spMk id="10" creationId="{42285737-90EE-47DC-AC80-8AE156B11969}"/>
          </ac:spMkLst>
        </pc:spChg>
        <pc:spChg chg="add">
          <ac:chgData name="IVAN ĆUŽIĆ" userId="df63c021-0675-4d8c-a9d6-36d6c01b34a5" providerId="ADAL" clId="{0445D677-9698-4052-9CEB-8929CB2D587B}" dt="2019-08-01T19:32:53.175" v="1123" actId="26606"/>
          <ac:spMkLst>
            <pc:docMk/>
            <pc:sldMk cId="1985620987" sldId="263"/>
            <ac:spMk id="23" creationId="{42285737-90EE-47DC-AC80-8AE156B11969}"/>
          </ac:spMkLst>
        </pc:spChg>
        <pc:grpChg chg="add del">
          <ac:chgData name="IVAN ĆUŽIĆ" userId="df63c021-0675-4d8c-a9d6-36d6c01b34a5" providerId="ADAL" clId="{0445D677-9698-4052-9CEB-8929CB2D587B}" dt="2019-08-01T19:32:53.175" v="1123" actId="26606"/>
          <ac:grpSpMkLst>
            <pc:docMk/>
            <pc:sldMk cId="1985620987" sldId="263"/>
            <ac:grpSpMk id="12" creationId="{B57BDC17-F1B3-455F-BBF1-680AA1F25C06}"/>
          </ac:grpSpMkLst>
        </pc:grpChg>
        <pc:grpChg chg="add">
          <ac:chgData name="IVAN ĆUŽIĆ" userId="df63c021-0675-4d8c-a9d6-36d6c01b34a5" providerId="ADAL" clId="{0445D677-9698-4052-9CEB-8929CB2D587B}" dt="2019-08-01T19:32:53.175" v="1123" actId="26606"/>
          <ac:grpSpMkLst>
            <pc:docMk/>
            <pc:sldMk cId="1985620987" sldId="263"/>
            <ac:grpSpMk id="25" creationId="{B57BDC17-F1B3-455F-BBF1-680AA1F25C06}"/>
          </ac:grpSpMkLst>
        </pc:grpChg>
        <pc:graphicFrameChg chg="add mod modGraphic">
          <ac:chgData name="IVAN ĆUŽIĆ" userId="df63c021-0675-4d8c-a9d6-36d6c01b34a5" providerId="ADAL" clId="{0445D677-9698-4052-9CEB-8929CB2D587B}" dt="2019-08-01T19:33:16.548" v="1124" actId="20577"/>
          <ac:graphicFrameMkLst>
            <pc:docMk/>
            <pc:sldMk cId="1985620987" sldId="263"/>
            <ac:graphicFrameMk id="5" creationId="{7158F8B1-445C-41FC-9796-1365F930ED1D}"/>
          </ac:graphicFrameMkLst>
        </pc:graphicFrameChg>
      </pc:sldChg>
      <pc:sldChg chg="addSp delSp modSp add mod setBg modNotesTx">
        <pc:chgData name="IVAN ĆUŽIĆ" userId="df63c021-0675-4d8c-a9d6-36d6c01b34a5" providerId="ADAL" clId="{0445D677-9698-4052-9CEB-8929CB2D587B}" dt="2019-08-01T19:44:18.819" v="1233" actId="20577"/>
        <pc:sldMkLst>
          <pc:docMk/>
          <pc:sldMk cId="3310609473" sldId="263"/>
        </pc:sldMkLst>
        <pc:spChg chg="del mod">
          <ac:chgData name="IVAN ĆUŽIĆ" userId="df63c021-0675-4d8c-a9d6-36d6c01b34a5" providerId="ADAL" clId="{0445D677-9698-4052-9CEB-8929CB2D587B}" dt="2019-08-01T19:42:08.240" v="1131" actId="26606"/>
          <ac:spMkLst>
            <pc:docMk/>
            <pc:sldMk cId="3310609473" sldId="263"/>
            <ac:spMk id="2" creationId="{58185FBF-AD17-4727-BB00-C356E016A187}"/>
          </ac:spMkLst>
        </pc:spChg>
        <pc:spChg chg="del">
          <ac:chgData name="IVAN ĆUŽIĆ" userId="df63c021-0675-4d8c-a9d6-36d6c01b34a5" providerId="ADAL" clId="{0445D677-9698-4052-9CEB-8929CB2D587B}" dt="2019-08-01T19:41:51.415" v="1128"/>
          <ac:spMkLst>
            <pc:docMk/>
            <pc:sldMk cId="3310609473" sldId="263"/>
            <ac:spMk id="3" creationId="{E0161AAD-BB77-47CC-A764-0979ADE05201}"/>
          </ac:spMkLst>
        </pc:spChg>
        <pc:picChg chg="add mod">
          <ac:chgData name="IVAN ĆUŽIĆ" userId="df63c021-0675-4d8c-a9d6-36d6c01b34a5" providerId="ADAL" clId="{0445D677-9698-4052-9CEB-8929CB2D587B}" dt="2019-08-01T19:42:08.240" v="1131" actId="26606"/>
          <ac:picMkLst>
            <pc:docMk/>
            <pc:sldMk cId="3310609473" sldId="263"/>
            <ac:picMk id="5" creationId="{DD53044E-A4DA-4552-AFFD-D420F496E416}"/>
          </ac:picMkLst>
        </pc:picChg>
      </pc:sldChg>
      <pc:sldChg chg="addSp delSp modSp add mod setBg setClrOvrMap modNotesTx">
        <pc:chgData name="IVAN ĆUŽIĆ" userId="df63c021-0675-4d8c-a9d6-36d6c01b34a5" providerId="ADAL" clId="{0445D677-9698-4052-9CEB-8929CB2D587B}" dt="2019-08-01T19:59:49.557" v="1364" actId="20577"/>
        <pc:sldMkLst>
          <pc:docMk/>
          <pc:sldMk cId="932972062" sldId="264"/>
        </pc:sldMkLst>
        <pc:spChg chg="mod ord">
          <ac:chgData name="IVAN ĆUŽIĆ" userId="df63c021-0675-4d8c-a9d6-36d6c01b34a5" providerId="ADAL" clId="{0445D677-9698-4052-9CEB-8929CB2D587B}" dt="2019-08-01T19:57:58.249" v="1273" actId="26606"/>
          <ac:spMkLst>
            <pc:docMk/>
            <pc:sldMk cId="932972062" sldId="264"/>
            <ac:spMk id="2" creationId="{ACACF616-64D7-4AC8-8C48-99BAF9227C44}"/>
          </ac:spMkLst>
        </pc:spChg>
        <pc:spChg chg="del">
          <ac:chgData name="IVAN ĆUŽIĆ" userId="df63c021-0675-4d8c-a9d6-36d6c01b34a5" providerId="ADAL" clId="{0445D677-9698-4052-9CEB-8929CB2D587B}" dt="2019-08-01T19:56:03.813" v="1236"/>
          <ac:spMkLst>
            <pc:docMk/>
            <pc:sldMk cId="932972062" sldId="264"/>
            <ac:spMk id="3" creationId="{B8AB8645-D7BC-4A04-AFB9-F50F33753B44}"/>
          </ac:spMkLst>
        </pc:spChg>
        <pc:spChg chg="add del">
          <ac:chgData name="IVAN ĆUŽIĆ" userId="df63c021-0675-4d8c-a9d6-36d6c01b34a5" providerId="ADAL" clId="{0445D677-9698-4052-9CEB-8929CB2D587B}" dt="2019-08-01T19:57:58.249" v="1273" actId="26606"/>
          <ac:spMkLst>
            <pc:docMk/>
            <pc:sldMk cId="932972062" sldId="264"/>
            <ac:spMk id="10" creationId="{37C89E4B-3C9F-44B9-8B86-D9E3D112D8EC}"/>
          </ac:spMkLst>
        </pc:spChg>
        <pc:spChg chg="add del">
          <ac:chgData name="IVAN ĆUŽIĆ" userId="df63c021-0675-4d8c-a9d6-36d6c01b34a5" providerId="ADAL" clId="{0445D677-9698-4052-9CEB-8929CB2D587B}" dt="2019-08-01T19:57:16.692" v="1269" actId="26606"/>
          <ac:spMkLst>
            <pc:docMk/>
            <pc:sldMk cId="932972062" sldId="264"/>
            <ac:spMk id="19" creationId="{597266F5-0455-4F4F-80AC-487F627133E5}"/>
          </ac:spMkLst>
        </pc:spChg>
        <pc:spChg chg="add del">
          <ac:chgData name="IVAN ĆUŽIĆ" userId="df63c021-0675-4d8c-a9d6-36d6c01b34a5" providerId="ADAL" clId="{0445D677-9698-4052-9CEB-8929CB2D587B}" dt="2019-08-01T19:57:16.692" v="1269" actId="26606"/>
          <ac:spMkLst>
            <pc:docMk/>
            <pc:sldMk cId="932972062" sldId="264"/>
            <ac:spMk id="22" creationId="{3CD9DF72-87A3-404E-A828-84CBF11A8303}"/>
          </ac:spMkLst>
        </pc:spChg>
        <pc:spChg chg="add del">
          <ac:chgData name="IVAN ĆUŽIĆ" userId="df63c021-0675-4d8c-a9d6-36d6c01b34a5" providerId="ADAL" clId="{0445D677-9698-4052-9CEB-8929CB2D587B}" dt="2019-08-01T19:57:43.935" v="1271" actId="26606"/>
          <ac:spMkLst>
            <pc:docMk/>
            <pc:sldMk cId="932972062" sldId="264"/>
            <ac:spMk id="26" creationId="{EA60B721-26B9-4AB8-AB42-659FCA922747}"/>
          </ac:spMkLst>
        </pc:spChg>
        <pc:spChg chg="add del">
          <ac:chgData name="IVAN ĆUŽIĆ" userId="df63c021-0675-4d8c-a9d6-36d6c01b34a5" providerId="ADAL" clId="{0445D677-9698-4052-9CEB-8929CB2D587B}" dt="2019-08-01T19:57:43.935" v="1271" actId="26606"/>
          <ac:spMkLst>
            <pc:docMk/>
            <pc:sldMk cId="932972062" sldId="264"/>
            <ac:spMk id="27" creationId="{4F74D28C-3268-4E35-8EE1-D92CB4A85A7D}"/>
          </ac:spMkLst>
        </pc:spChg>
        <pc:spChg chg="add del">
          <ac:chgData name="IVAN ĆUŽIĆ" userId="df63c021-0675-4d8c-a9d6-36d6c01b34a5" providerId="ADAL" clId="{0445D677-9698-4052-9CEB-8929CB2D587B}" dt="2019-08-01T19:57:58.249" v="1273" actId="26606"/>
          <ac:spMkLst>
            <pc:docMk/>
            <pc:sldMk cId="932972062" sldId="264"/>
            <ac:spMk id="31" creationId="{E862BE82-D00D-42C1-BF16-93AA37870C32}"/>
          </ac:spMkLst>
        </pc:spChg>
        <pc:spChg chg="add del">
          <ac:chgData name="IVAN ĆUŽIĆ" userId="df63c021-0675-4d8c-a9d6-36d6c01b34a5" providerId="ADAL" clId="{0445D677-9698-4052-9CEB-8929CB2D587B}" dt="2019-08-01T19:57:58.249" v="1273" actId="26606"/>
          <ac:spMkLst>
            <pc:docMk/>
            <pc:sldMk cId="932972062" sldId="264"/>
            <ac:spMk id="32" creationId="{F6D92C2D-1D3D-4974-918C-06579FB354A9}"/>
          </ac:spMkLst>
        </pc:spChg>
        <pc:spChg chg="add del">
          <ac:chgData name="IVAN ĆUŽIĆ" userId="df63c021-0675-4d8c-a9d6-36d6c01b34a5" providerId="ADAL" clId="{0445D677-9698-4052-9CEB-8929CB2D587B}" dt="2019-08-01T19:57:58.249" v="1273" actId="26606"/>
          <ac:spMkLst>
            <pc:docMk/>
            <pc:sldMk cId="932972062" sldId="264"/>
            <ac:spMk id="33" creationId="{41257FC5-499F-47F8-A304-B960098280A7}"/>
          </ac:spMkLst>
        </pc:spChg>
        <pc:picChg chg="add del mod">
          <ac:chgData name="IVAN ĆUŽIĆ" userId="df63c021-0675-4d8c-a9d6-36d6c01b34a5" providerId="ADAL" clId="{0445D677-9698-4052-9CEB-8929CB2D587B}" dt="2019-08-01T19:57:58.249" v="1273" actId="26606"/>
          <ac:picMkLst>
            <pc:docMk/>
            <pc:sldMk cId="932972062" sldId="264"/>
            <ac:picMk id="5" creationId="{D483A494-EF2D-4F41-A3A1-D1E2F443E018}"/>
          </ac:picMkLst>
        </pc:picChg>
        <pc:picChg chg="add del">
          <ac:chgData name="IVAN ĆUŽIĆ" userId="df63c021-0675-4d8c-a9d6-36d6c01b34a5" providerId="ADAL" clId="{0445D677-9698-4052-9CEB-8929CB2D587B}" dt="2019-08-01T19:57:16.692" v="1269" actId="26606"/>
          <ac:picMkLst>
            <pc:docMk/>
            <pc:sldMk cId="932972062" sldId="264"/>
            <ac:picMk id="17" creationId="{D483A494-EF2D-4F41-A3A1-D1E2F443E018}"/>
          </ac:picMkLst>
        </pc:picChg>
        <pc:picChg chg="add del">
          <ac:chgData name="IVAN ĆUŽIĆ" userId="df63c021-0675-4d8c-a9d6-36d6c01b34a5" providerId="ADAL" clId="{0445D677-9698-4052-9CEB-8929CB2D587B}" dt="2019-08-01T19:57:43.935" v="1271" actId="26606"/>
          <ac:picMkLst>
            <pc:docMk/>
            <pc:sldMk cId="932972062" sldId="264"/>
            <ac:picMk id="28" creationId="{D483A494-EF2D-4F41-A3A1-D1E2F443E018}"/>
          </ac:picMkLst>
        </pc:picChg>
        <pc:picChg chg="add del">
          <ac:chgData name="IVAN ĆUŽIĆ" userId="df63c021-0675-4d8c-a9d6-36d6c01b34a5" providerId="ADAL" clId="{0445D677-9698-4052-9CEB-8929CB2D587B}" dt="2019-08-01T19:57:58.249" v="1273" actId="26606"/>
          <ac:picMkLst>
            <pc:docMk/>
            <pc:sldMk cId="932972062" sldId="264"/>
            <ac:picMk id="30" creationId="{D483A494-EF2D-4F41-A3A1-D1E2F443E018}"/>
          </ac:picMkLst>
        </pc:picChg>
        <pc:cxnChg chg="add del">
          <ac:chgData name="IVAN ĆUŽIĆ" userId="df63c021-0675-4d8c-a9d6-36d6c01b34a5" providerId="ADAL" clId="{0445D677-9698-4052-9CEB-8929CB2D587B}" dt="2019-08-01T19:57:58.249" v="1273" actId="26606"/>
          <ac:cxnSpMkLst>
            <pc:docMk/>
            <pc:sldMk cId="932972062" sldId="264"/>
            <ac:cxnSpMk id="12" creationId="{AA2EAA10-076F-46BD-8F0F-B9A2FB77A85C}"/>
          </ac:cxnSpMkLst>
        </pc:cxnChg>
        <pc:cxnChg chg="add del">
          <ac:chgData name="IVAN ĆUŽIĆ" userId="df63c021-0675-4d8c-a9d6-36d6c01b34a5" providerId="ADAL" clId="{0445D677-9698-4052-9CEB-8929CB2D587B}" dt="2019-08-01T19:57:58.249" v="1273" actId="26606"/>
          <ac:cxnSpMkLst>
            <pc:docMk/>
            <pc:sldMk cId="932972062" sldId="264"/>
            <ac:cxnSpMk id="14" creationId="{D891E407-403B-4764-86C9-33A56D3BCAA3}"/>
          </ac:cxnSpMkLst>
        </pc:cxnChg>
        <pc:cxnChg chg="add del">
          <ac:chgData name="IVAN ĆUŽIĆ" userId="df63c021-0675-4d8c-a9d6-36d6c01b34a5" providerId="ADAL" clId="{0445D677-9698-4052-9CEB-8929CB2D587B}" dt="2019-08-01T19:57:16.692" v="1269" actId="26606"/>
          <ac:cxnSpMkLst>
            <pc:docMk/>
            <pc:sldMk cId="932972062" sldId="264"/>
            <ac:cxnSpMk id="24" creationId="{20E3A342-4D61-4E3F-AF90-1AB42AEB96CC}"/>
          </ac:cxnSpMkLst>
        </pc:cxnChg>
      </pc:sldChg>
      <pc:sldChg chg="addSp delSp modSp add mod setBg">
        <pc:chgData name="IVAN ĆUŽIĆ" userId="df63c021-0675-4d8c-a9d6-36d6c01b34a5" providerId="ADAL" clId="{0445D677-9698-4052-9CEB-8929CB2D587B}" dt="2019-08-01T20:02:00.265" v="1559" actId="1076"/>
        <pc:sldMkLst>
          <pc:docMk/>
          <pc:sldMk cId="654459319" sldId="265"/>
        </pc:sldMkLst>
        <pc:spChg chg="mod">
          <ac:chgData name="IVAN ĆUŽIĆ" userId="df63c021-0675-4d8c-a9d6-36d6c01b34a5" providerId="ADAL" clId="{0445D677-9698-4052-9CEB-8929CB2D587B}" dt="2019-08-01T20:01:53.145" v="1558" actId="26606"/>
          <ac:spMkLst>
            <pc:docMk/>
            <pc:sldMk cId="654459319" sldId="265"/>
            <ac:spMk id="2" creationId="{CDE22EE2-C22C-4F9A-B2FB-9C435E95407D}"/>
          </ac:spMkLst>
        </pc:spChg>
        <pc:spChg chg="del mod">
          <ac:chgData name="IVAN ĆUŽIĆ" userId="df63c021-0675-4d8c-a9d6-36d6c01b34a5" providerId="ADAL" clId="{0445D677-9698-4052-9CEB-8929CB2D587B}" dt="2019-08-01T20:01:53.145" v="1558" actId="26606"/>
          <ac:spMkLst>
            <pc:docMk/>
            <pc:sldMk cId="654459319" sldId="265"/>
            <ac:spMk id="3" creationId="{9B4D3663-DE8D-4B7C-9393-B5C271B7241C}"/>
          </ac:spMkLst>
        </pc:spChg>
        <pc:spChg chg="add">
          <ac:chgData name="IVAN ĆUŽIĆ" userId="df63c021-0675-4d8c-a9d6-36d6c01b34a5" providerId="ADAL" clId="{0445D677-9698-4052-9CEB-8929CB2D587B}" dt="2019-08-01T20:01:53.145" v="1558" actId="26606"/>
          <ac:spMkLst>
            <pc:docMk/>
            <pc:sldMk cId="654459319" sldId="265"/>
            <ac:spMk id="10" creationId="{42285737-90EE-47DC-AC80-8AE156B11969}"/>
          </ac:spMkLst>
        </pc:spChg>
        <pc:grpChg chg="add">
          <ac:chgData name="IVAN ĆUŽIĆ" userId="df63c021-0675-4d8c-a9d6-36d6c01b34a5" providerId="ADAL" clId="{0445D677-9698-4052-9CEB-8929CB2D587B}" dt="2019-08-01T20:01:53.145" v="1558" actId="26606"/>
          <ac:grpSpMkLst>
            <pc:docMk/>
            <pc:sldMk cId="654459319" sldId="265"/>
            <ac:grpSpMk id="12" creationId="{B57BDC17-F1B3-455F-BBF1-680AA1F25C06}"/>
          </ac:grpSpMkLst>
        </pc:grpChg>
        <pc:graphicFrameChg chg="add mod">
          <ac:chgData name="IVAN ĆUŽIĆ" userId="df63c021-0675-4d8c-a9d6-36d6c01b34a5" providerId="ADAL" clId="{0445D677-9698-4052-9CEB-8929CB2D587B}" dt="2019-08-01T20:02:00.265" v="1559" actId="1076"/>
          <ac:graphicFrameMkLst>
            <pc:docMk/>
            <pc:sldMk cId="654459319" sldId="265"/>
            <ac:graphicFrameMk id="5" creationId="{40ADF93E-0630-4B20-8727-AE7C576BA4FC}"/>
          </ac:graphicFrameMkLst>
        </pc:graphicFrameChg>
      </pc:sldChg>
      <pc:sldChg chg="addSp delSp modSp add mod setBg">
        <pc:chgData name="IVAN ĆUŽIĆ" userId="df63c021-0675-4d8c-a9d6-36d6c01b34a5" providerId="ADAL" clId="{0445D677-9698-4052-9CEB-8929CB2D587B}" dt="2019-08-01T20:05:05.874" v="1658" actId="5793"/>
        <pc:sldMkLst>
          <pc:docMk/>
          <pc:sldMk cId="3730091022" sldId="266"/>
        </pc:sldMkLst>
        <pc:spChg chg="mod">
          <ac:chgData name="IVAN ĆUŽIĆ" userId="df63c021-0675-4d8c-a9d6-36d6c01b34a5" providerId="ADAL" clId="{0445D677-9698-4052-9CEB-8929CB2D587B}" dt="2019-08-01T20:04:10.920" v="1648" actId="26606"/>
          <ac:spMkLst>
            <pc:docMk/>
            <pc:sldMk cId="3730091022" sldId="266"/>
            <ac:spMk id="2" creationId="{6CD63F29-6739-4A85-853D-903DB0F9B9B8}"/>
          </ac:spMkLst>
        </pc:spChg>
        <pc:spChg chg="del mod">
          <ac:chgData name="IVAN ĆUŽIĆ" userId="df63c021-0675-4d8c-a9d6-36d6c01b34a5" providerId="ADAL" clId="{0445D677-9698-4052-9CEB-8929CB2D587B}" dt="2019-08-01T20:04:10.920" v="1648" actId="26606"/>
          <ac:spMkLst>
            <pc:docMk/>
            <pc:sldMk cId="3730091022" sldId="266"/>
            <ac:spMk id="3" creationId="{93E35B4C-D449-4528-B304-9A12682ABD25}"/>
          </ac:spMkLst>
        </pc:spChg>
        <pc:spChg chg="add">
          <ac:chgData name="IVAN ĆUŽIĆ" userId="df63c021-0675-4d8c-a9d6-36d6c01b34a5" providerId="ADAL" clId="{0445D677-9698-4052-9CEB-8929CB2D587B}" dt="2019-08-01T20:04:10.920" v="1648" actId="26606"/>
          <ac:spMkLst>
            <pc:docMk/>
            <pc:sldMk cId="3730091022" sldId="266"/>
            <ac:spMk id="10" creationId="{42285737-90EE-47DC-AC80-8AE156B11969}"/>
          </ac:spMkLst>
        </pc:spChg>
        <pc:grpChg chg="add">
          <ac:chgData name="IVAN ĆUŽIĆ" userId="df63c021-0675-4d8c-a9d6-36d6c01b34a5" providerId="ADAL" clId="{0445D677-9698-4052-9CEB-8929CB2D587B}" dt="2019-08-01T20:04:10.920" v="1648" actId="26606"/>
          <ac:grpSpMkLst>
            <pc:docMk/>
            <pc:sldMk cId="3730091022" sldId="266"/>
            <ac:grpSpMk id="12" creationId="{B57BDC17-F1B3-455F-BBF1-680AA1F25C06}"/>
          </ac:grpSpMkLst>
        </pc:grpChg>
        <pc:graphicFrameChg chg="add mod">
          <ac:chgData name="IVAN ĆUŽIĆ" userId="df63c021-0675-4d8c-a9d6-36d6c01b34a5" providerId="ADAL" clId="{0445D677-9698-4052-9CEB-8929CB2D587B}" dt="2019-08-01T20:05:05.874" v="1658" actId="5793"/>
          <ac:graphicFrameMkLst>
            <pc:docMk/>
            <pc:sldMk cId="3730091022" sldId="266"/>
            <ac:graphicFrameMk id="5" creationId="{6A4293DF-94D4-49DA-A11D-A0DDD746103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4E8B5-9613-4340-8C22-538E5AF9991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B480B3-24A1-445A-8840-60D5C30F47DE}">
      <dgm:prSet/>
      <dgm:spPr/>
      <dgm:t>
        <a:bodyPr/>
        <a:lstStyle/>
        <a:p>
          <a:r>
            <a:rPr lang="hr-HR"/>
            <a:t>Promjene biljnog i životinjskog svijeta usljed blaže klime</a:t>
          </a:r>
          <a:endParaRPr lang="en-US"/>
        </a:p>
      </dgm:t>
    </dgm:pt>
    <dgm:pt modelId="{9018C45E-C7DA-4C3A-8F15-1FC6D3EAFA89}" type="parTrans" cxnId="{B7AC98F3-8D2D-4309-B450-D78EF5688B42}">
      <dgm:prSet/>
      <dgm:spPr/>
      <dgm:t>
        <a:bodyPr/>
        <a:lstStyle/>
        <a:p>
          <a:endParaRPr lang="en-US"/>
        </a:p>
      </dgm:t>
    </dgm:pt>
    <dgm:pt modelId="{B00386DC-ED83-43EA-9488-4F4D0A7CD30D}" type="sibTrans" cxnId="{B7AC98F3-8D2D-4309-B450-D78EF5688B42}">
      <dgm:prSet/>
      <dgm:spPr/>
      <dgm:t>
        <a:bodyPr/>
        <a:lstStyle/>
        <a:p>
          <a:endParaRPr lang="en-US"/>
        </a:p>
      </dgm:t>
    </dgm:pt>
    <dgm:pt modelId="{321D1C05-551F-4333-9EE5-64A172DA795C}">
      <dgm:prSet/>
      <dgm:spPr/>
      <dgm:t>
        <a:bodyPr/>
        <a:lstStyle/>
        <a:p>
          <a:r>
            <a:rPr lang="hr-HR" dirty="0"/>
            <a:t>Uzgoj žitarica na opožarenim prostorima</a:t>
          </a:r>
          <a:endParaRPr lang="en-US" dirty="0"/>
        </a:p>
      </dgm:t>
    </dgm:pt>
    <dgm:pt modelId="{21FCB84F-AFFA-4E66-B19C-3364ED788313}" type="parTrans" cxnId="{FCE2C1D8-DF0D-4AAC-A14C-58A4E97F59DD}">
      <dgm:prSet/>
      <dgm:spPr/>
      <dgm:t>
        <a:bodyPr/>
        <a:lstStyle/>
        <a:p>
          <a:endParaRPr lang="en-US"/>
        </a:p>
      </dgm:t>
    </dgm:pt>
    <dgm:pt modelId="{B2E7AED5-E0A3-403C-82C4-70A19CF7B848}" type="sibTrans" cxnId="{FCE2C1D8-DF0D-4AAC-A14C-58A4E97F59DD}">
      <dgm:prSet/>
      <dgm:spPr/>
      <dgm:t>
        <a:bodyPr/>
        <a:lstStyle/>
        <a:p>
          <a:endParaRPr lang="en-US"/>
        </a:p>
      </dgm:t>
    </dgm:pt>
    <dgm:pt modelId="{236980FB-2B3E-4C73-88DE-9FE96F8B1C50}">
      <dgm:prSet/>
      <dgm:spPr/>
      <dgm:t>
        <a:bodyPr/>
        <a:lstStyle/>
        <a:p>
          <a:r>
            <a:rPr lang="hr-HR"/>
            <a:t>Pripitomljavanje divljih životinja</a:t>
          </a:r>
          <a:endParaRPr lang="en-US"/>
        </a:p>
      </dgm:t>
    </dgm:pt>
    <dgm:pt modelId="{1B217CA5-1CD9-4FE5-8472-53C41C71C0DD}" type="parTrans" cxnId="{D3B6B381-479D-4B51-BD67-8A6C0849F947}">
      <dgm:prSet/>
      <dgm:spPr/>
      <dgm:t>
        <a:bodyPr/>
        <a:lstStyle/>
        <a:p>
          <a:endParaRPr lang="en-US"/>
        </a:p>
      </dgm:t>
    </dgm:pt>
    <dgm:pt modelId="{913FEC47-CB34-4C7D-BE4F-C32E61742BFE}" type="sibTrans" cxnId="{D3B6B381-479D-4B51-BD67-8A6C0849F947}">
      <dgm:prSet/>
      <dgm:spPr/>
      <dgm:t>
        <a:bodyPr/>
        <a:lstStyle/>
        <a:p>
          <a:endParaRPr lang="en-US"/>
        </a:p>
      </dgm:t>
    </dgm:pt>
    <dgm:pt modelId="{3B2EC733-109C-495A-B48F-1CED65BE699C}">
      <dgm:prSet/>
      <dgm:spPr/>
      <dgm:t>
        <a:bodyPr/>
        <a:lstStyle/>
        <a:p>
          <a:r>
            <a:rPr lang="hr-HR" dirty="0"/>
            <a:t>Ratarstvo i stočarstvo postaju nova zanimanja</a:t>
          </a:r>
          <a:endParaRPr lang="en-US" dirty="0"/>
        </a:p>
      </dgm:t>
    </dgm:pt>
    <dgm:pt modelId="{75787740-7189-4A49-AC04-4FAAB16062CA}" type="parTrans" cxnId="{907BD8E0-CA9E-4C6E-A0B4-43EB9F79B705}">
      <dgm:prSet/>
      <dgm:spPr/>
      <dgm:t>
        <a:bodyPr/>
        <a:lstStyle/>
        <a:p>
          <a:endParaRPr lang="en-US"/>
        </a:p>
      </dgm:t>
    </dgm:pt>
    <dgm:pt modelId="{A2949B8E-62B3-4649-A9E3-4F8A77596EDE}" type="sibTrans" cxnId="{907BD8E0-CA9E-4C6E-A0B4-43EB9F79B705}">
      <dgm:prSet/>
      <dgm:spPr/>
      <dgm:t>
        <a:bodyPr/>
        <a:lstStyle/>
        <a:p>
          <a:endParaRPr lang="en-US"/>
        </a:p>
      </dgm:t>
    </dgm:pt>
    <dgm:pt modelId="{5FC7EF2C-BBFB-4EF7-B1F9-799FEFBFB9D8}">
      <dgm:prSet/>
      <dgm:spPr/>
      <dgm:t>
        <a:bodyPr/>
        <a:lstStyle/>
        <a:p>
          <a:r>
            <a:rPr lang="hr-HR" dirty="0"/>
            <a:t>Sjedilački način života</a:t>
          </a:r>
          <a:endParaRPr lang="en-US" dirty="0"/>
        </a:p>
      </dgm:t>
    </dgm:pt>
    <dgm:pt modelId="{98214320-0544-4021-AEC8-B0A5FFE8DC43}" type="parTrans" cxnId="{3315A2E2-862A-4D2D-ABB2-C934CED320FD}">
      <dgm:prSet/>
      <dgm:spPr/>
      <dgm:t>
        <a:bodyPr/>
        <a:lstStyle/>
        <a:p>
          <a:endParaRPr lang="hr-HR"/>
        </a:p>
      </dgm:t>
    </dgm:pt>
    <dgm:pt modelId="{B0AA86A5-C99F-4B0C-A551-B22901E97818}" type="sibTrans" cxnId="{3315A2E2-862A-4D2D-ABB2-C934CED320FD}">
      <dgm:prSet/>
      <dgm:spPr/>
      <dgm:t>
        <a:bodyPr/>
        <a:lstStyle/>
        <a:p>
          <a:endParaRPr lang="hr-HR"/>
        </a:p>
      </dgm:t>
    </dgm:pt>
    <dgm:pt modelId="{F69F15AF-0DD2-423B-AB06-A97097ABD62B}" type="pres">
      <dgm:prSet presAssocID="{B934E8B5-9613-4340-8C22-538E5AF999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2A7C1009-CE3E-4BFC-AE2A-2572C4907480}" type="pres">
      <dgm:prSet presAssocID="{01B480B3-24A1-445A-8840-60D5C30F47DE}" presName="thickLine" presStyleLbl="alignNode1" presStyleIdx="0" presStyleCnt="5"/>
      <dgm:spPr/>
    </dgm:pt>
    <dgm:pt modelId="{E416202F-C156-4182-992F-ACDFE4720D02}" type="pres">
      <dgm:prSet presAssocID="{01B480B3-24A1-445A-8840-60D5C30F47DE}" presName="horz1" presStyleCnt="0"/>
      <dgm:spPr/>
    </dgm:pt>
    <dgm:pt modelId="{806B08E6-2619-45D3-A287-8F576836140D}" type="pres">
      <dgm:prSet presAssocID="{01B480B3-24A1-445A-8840-60D5C30F47DE}" presName="tx1" presStyleLbl="revTx" presStyleIdx="0" presStyleCnt="5"/>
      <dgm:spPr/>
      <dgm:t>
        <a:bodyPr/>
        <a:lstStyle/>
        <a:p>
          <a:endParaRPr lang="hr-HR"/>
        </a:p>
      </dgm:t>
    </dgm:pt>
    <dgm:pt modelId="{34C966EA-9925-4559-A02B-0803F7DC71F4}" type="pres">
      <dgm:prSet presAssocID="{01B480B3-24A1-445A-8840-60D5C30F47DE}" presName="vert1" presStyleCnt="0"/>
      <dgm:spPr/>
    </dgm:pt>
    <dgm:pt modelId="{295029C5-EAD2-4F2F-AAE1-C71E1F6B5467}" type="pres">
      <dgm:prSet presAssocID="{321D1C05-551F-4333-9EE5-64A172DA795C}" presName="thickLine" presStyleLbl="alignNode1" presStyleIdx="1" presStyleCnt="5"/>
      <dgm:spPr/>
    </dgm:pt>
    <dgm:pt modelId="{7435CF1B-B5FF-4C81-AAF4-448A65895593}" type="pres">
      <dgm:prSet presAssocID="{321D1C05-551F-4333-9EE5-64A172DA795C}" presName="horz1" presStyleCnt="0"/>
      <dgm:spPr/>
    </dgm:pt>
    <dgm:pt modelId="{31610978-E6D7-4687-8FDB-A873FCFA381E}" type="pres">
      <dgm:prSet presAssocID="{321D1C05-551F-4333-9EE5-64A172DA795C}" presName="tx1" presStyleLbl="revTx" presStyleIdx="1" presStyleCnt="5"/>
      <dgm:spPr/>
      <dgm:t>
        <a:bodyPr/>
        <a:lstStyle/>
        <a:p>
          <a:endParaRPr lang="hr-HR"/>
        </a:p>
      </dgm:t>
    </dgm:pt>
    <dgm:pt modelId="{EB9BCBF7-CA2D-4009-B763-F8BABAF4A110}" type="pres">
      <dgm:prSet presAssocID="{321D1C05-551F-4333-9EE5-64A172DA795C}" presName="vert1" presStyleCnt="0"/>
      <dgm:spPr/>
    </dgm:pt>
    <dgm:pt modelId="{54770EDD-99EF-4D07-9292-81CC2FEF6132}" type="pres">
      <dgm:prSet presAssocID="{236980FB-2B3E-4C73-88DE-9FE96F8B1C50}" presName="thickLine" presStyleLbl="alignNode1" presStyleIdx="2" presStyleCnt="5"/>
      <dgm:spPr/>
    </dgm:pt>
    <dgm:pt modelId="{33DCF381-CC50-4BCC-9977-340361DD34FE}" type="pres">
      <dgm:prSet presAssocID="{236980FB-2B3E-4C73-88DE-9FE96F8B1C50}" presName="horz1" presStyleCnt="0"/>
      <dgm:spPr/>
    </dgm:pt>
    <dgm:pt modelId="{F1BA5E85-7AC7-4677-A18E-4A5B3B8D89E4}" type="pres">
      <dgm:prSet presAssocID="{236980FB-2B3E-4C73-88DE-9FE96F8B1C50}" presName="tx1" presStyleLbl="revTx" presStyleIdx="2" presStyleCnt="5"/>
      <dgm:spPr/>
      <dgm:t>
        <a:bodyPr/>
        <a:lstStyle/>
        <a:p>
          <a:endParaRPr lang="hr-HR"/>
        </a:p>
      </dgm:t>
    </dgm:pt>
    <dgm:pt modelId="{693F7BBB-AC92-4C4A-AA50-2F915C8D45F9}" type="pres">
      <dgm:prSet presAssocID="{236980FB-2B3E-4C73-88DE-9FE96F8B1C50}" presName="vert1" presStyleCnt="0"/>
      <dgm:spPr/>
    </dgm:pt>
    <dgm:pt modelId="{B5168CB0-0247-43AD-A259-28C6F956C271}" type="pres">
      <dgm:prSet presAssocID="{3B2EC733-109C-495A-B48F-1CED65BE699C}" presName="thickLine" presStyleLbl="alignNode1" presStyleIdx="3" presStyleCnt="5"/>
      <dgm:spPr/>
    </dgm:pt>
    <dgm:pt modelId="{A37B31BB-1552-42E4-B8F4-7220D795D260}" type="pres">
      <dgm:prSet presAssocID="{3B2EC733-109C-495A-B48F-1CED65BE699C}" presName="horz1" presStyleCnt="0"/>
      <dgm:spPr/>
    </dgm:pt>
    <dgm:pt modelId="{6760C4B9-5D55-46C2-8BFF-A7BC414A6F3E}" type="pres">
      <dgm:prSet presAssocID="{3B2EC733-109C-495A-B48F-1CED65BE699C}" presName="tx1" presStyleLbl="revTx" presStyleIdx="3" presStyleCnt="5"/>
      <dgm:spPr/>
      <dgm:t>
        <a:bodyPr/>
        <a:lstStyle/>
        <a:p>
          <a:endParaRPr lang="hr-HR"/>
        </a:p>
      </dgm:t>
    </dgm:pt>
    <dgm:pt modelId="{B2FC1F37-41B4-4110-A789-415D6B1E3F5A}" type="pres">
      <dgm:prSet presAssocID="{3B2EC733-109C-495A-B48F-1CED65BE699C}" presName="vert1" presStyleCnt="0"/>
      <dgm:spPr/>
    </dgm:pt>
    <dgm:pt modelId="{30691CF4-480F-49E0-82F8-E7F6231C5B2B}" type="pres">
      <dgm:prSet presAssocID="{5FC7EF2C-BBFB-4EF7-B1F9-799FEFBFB9D8}" presName="thickLine" presStyleLbl="alignNode1" presStyleIdx="4" presStyleCnt="5"/>
      <dgm:spPr/>
    </dgm:pt>
    <dgm:pt modelId="{FA505EA0-E308-418A-B914-44232B3C1784}" type="pres">
      <dgm:prSet presAssocID="{5FC7EF2C-BBFB-4EF7-B1F9-799FEFBFB9D8}" presName="horz1" presStyleCnt="0"/>
      <dgm:spPr/>
    </dgm:pt>
    <dgm:pt modelId="{B4C9EA13-A4F3-46E4-9856-8AFC42015EA2}" type="pres">
      <dgm:prSet presAssocID="{5FC7EF2C-BBFB-4EF7-B1F9-799FEFBFB9D8}" presName="tx1" presStyleLbl="revTx" presStyleIdx="4" presStyleCnt="5"/>
      <dgm:spPr/>
      <dgm:t>
        <a:bodyPr/>
        <a:lstStyle/>
        <a:p>
          <a:endParaRPr lang="hr-HR"/>
        </a:p>
      </dgm:t>
    </dgm:pt>
    <dgm:pt modelId="{0727CECE-E3C2-41E4-B877-A4FA6C8388F7}" type="pres">
      <dgm:prSet presAssocID="{5FC7EF2C-BBFB-4EF7-B1F9-799FEFBFB9D8}" presName="vert1" presStyleCnt="0"/>
      <dgm:spPr/>
    </dgm:pt>
  </dgm:ptLst>
  <dgm:cxnLst>
    <dgm:cxn modelId="{08614F53-7C70-4E6B-919B-EF4EDB695BE8}" type="presOf" srcId="{5FC7EF2C-BBFB-4EF7-B1F9-799FEFBFB9D8}" destId="{B4C9EA13-A4F3-46E4-9856-8AFC42015EA2}" srcOrd="0" destOrd="0" presId="urn:microsoft.com/office/officeart/2008/layout/LinedList"/>
    <dgm:cxn modelId="{D3B6B381-479D-4B51-BD67-8A6C0849F947}" srcId="{B934E8B5-9613-4340-8C22-538E5AF9991A}" destId="{236980FB-2B3E-4C73-88DE-9FE96F8B1C50}" srcOrd="2" destOrd="0" parTransId="{1B217CA5-1CD9-4FE5-8472-53C41C71C0DD}" sibTransId="{913FEC47-CB34-4C7D-BE4F-C32E61742BFE}"/>
    <dgm:cxn modelId="{3315A2E2-862A-4D2D-ABB2-C934CED320FD}" srcId="{B934E8B5-9613-4340-8C22-538E5AF9991A}" destId="{5FC7EF2C-BBFB-4EF7-B1F9-799FEFBFB9D8}" srcOrd="4" destOrd="0" parTransId="{98214320-0544-4021-AEC8-B0A5FFE8DC43}" sibTransId="{B0AA86A5-C99F-4B0C-A551-B22901E97818}"/>
    <dgm:cxn modelId="{F5662738-7CF6-476E-BEE4-670FB9551639}" type="presOf" srcId="{B934E8B5-9613-4340-8C22-538E5AF9991A}" destId="{F69F15AF-0DD2-423B-AB06-A97097ABD62B}" srcOrd="0" destOrd="0" presId="urn:microsoft.com/office/officeart/2008/layout/LinedList"/>
    <dgm:cxn modelId="{907BD8E0-CA9E-4C6E-A0B4-43EB9F79B705}" srcId="{B934E8B5-9613-4340-8C22-538E5AF9991A}" destId="{3B2EC733-109C-495A-B48F-1CED65BE699C}" srcOrd="3" destOrd="0" parTransId="{75787740-7189-4A49-AC04-4FAAB16062CA}" sibTransId="{A2949B8E-62B3-4649-A9E3-4F8A77596EDE}"/>
    <dgm:cxn modelId="{D19124DC-039C-4A7F-926E-AB0991D8C210}" type="presOf" srcId="{321D1C05-551F-4333-9EE5-64A172DA795C}" destId="{31610978-E6D7-4687-8FDB-A873FCFA381E}" srcOrd="0" destOrd="0" presId="urn:microsoft.com/office/officeart/2008/layout/LinedList"/>
    <dgm:cxn modelId="{F03E8104-20FE-47A3-9A7B-47042DD3BEC5}" type="presOf" srcId="{3B2EC733-109C-495A-B48F-1CED65BE699C}" destId="{6760C4B9-5D55-46C2-8BFF-A7BC414A6F3E}" srcOrd="0" destOrd="0" presId="urn:microsoft.com/office/officeart/2008/layout/LinedList"/>
    <dgm:cxn modelId="{47F1F609-4B83-4969-809F-F25F428D33DD}" type="presOf" srcId="{01B480B3-24A1-445A-8840-60D5C30F47DE}" destId="{806B08E6-2619-45D3-A287-8F576836140D}" srcOrd="0" destOrd="0" presId="urn:microsoft.com/office/officeart/2008/layout/LinedList"/>
    <dgm:cxn modelId="{FCE2C1D8-DF0D-4AAC-A14C-58A4E97F59DD}" srcId="{B934E8B5-9613-4340-8C22-538E5AF9991A}" destId="{321D1C05-551F-4333-9EE5-64A172DA795C}" srcOrd="1" destOrd="0" parTransId="{21FCB84F-AFFA-4E66-B19C-3364ED788313}" sibTransId="{B2E7AED5-E0A3-403C-82C4-70A19CF7B848}"/>
    <dgm:cxn modelId="{58C41E32-6594-4C0F-A7D1-3FB47E66F568}" type="presOf" srcId="{236980FB-2B3E-4C73-88DE-9FE96F8B1C50}" destId="{F1BA5E85-7AC7-4677-A18E-4A5B3B8D89E4}" srcOrd="0" destOrd="0" presId="urn:microsoft.com/office/officeart/2008/layout/LinedList"/>
    <dgm:cxn modelId="{B7AC98F3-8D2D-4309-B450-D78EF5688B42}" srcId="{B934E8B5-9613-4340-8C22-538E5AF9991A}" destId="{01B480B3-24A1-445A-8840-60D5C30F47DE}" srcOrd="0" destOrd="0" parTransId="{9018C45E-C7DA-4C3A-8F15-1FC6D3EAFA89}" sibTransId="{B00386DC-ED83-43EA-9488-4F4D0A7CD30D}"/>
    <dgm:cxn modelId="{85E4CF67-DA89-47DF-9986-9AD7727ED43C}" type="presParOf" srcId="{F69F15AF-0DD2-423B-AB06-A97097ABD62B}" destId="{2A7C1009-CE3E-4BFC-AE2A-2572C4907480}" srcOrd="0" destOrd="0" presId="urn:microsoft.com/office/officeart/2008/layout/LinedList"/>
    <dgm:cxn modelId="{194001C5-9D6A-4212-8394-C44BE92DB3DB}" type="presParOf" srcId="{F69F15AF-0DD2-423B-AB06-A97097ABD62B}" destId="{E416202F-C156-4182-992F-ACDFE4720D02}" srcOrd="1" destOrd="0" presId="urn:microsoft.com/office/officeart/2008/layout/LinedList"/>
    <dgm:cxn modelId="{783E7D8D-BD82-4662-BCC7-B4BF973C25BB}" type="presParOf" srcId="{E416202F-C156-4182-992F-ACDFE4720D02}" destId="{806B08E6-2619-45D3-A287-8F576836140D}" srcOrd="0" destOrd="0" presId="urn:microsoft.com/office/officeart/2008/layout/LinedList"/>
    <dgm:cxn modelId="{DA9B7222-9F6E-4306-B44B-7B49BEAF1565}" type="presParOf" srcId="{E416202F-C156-4182-992F-ACDFE4720D02}" destId="{34C966EA-9925-4559-A02B-0803F7DC71F4}" srcOrd="1" destOrd="0" presId="urn:microsoft.com/office/officeart/2008/layout/LinedList"/>
    <dgm:cxn modelId="{2A32F37E-E675-42BF-BD1D-0F054499C8F7}" type="presParOf" srcId="{F69F15AF-0DD2-423B-AB06-A97097ABD62B}" destId="{295029C5-EAD2-4F2F-AAE1-C71E1F6B5467}" srcOrd="2" destOrd="0" presId="urn:microsoft.com/office/officeart/2008/layout/LinedList"/>
    <dgm:cxn modelId="{7DEB3BCA-4265-42EA-8C7A-F6F3E78F1C93}" type="presParOf" srcId="{F69F15AF-0DD2-423B-AB06-A97097ABD62B}" destId="{7435CF1B-B5FF-4C81-AAF4-448A65895593}" srcOrd="3" destOrd="0" presId="urn:microsoft.com/office/officeart/2008/layout/LinedList"/>
    <dgm:cxn modelId="{8083D65D-5FD8-44C6-89D1-9C11C4FCF8FB}" type="presParOf" srcId="{7435CF1B-B5FF-4C81-AAF4-448A65895593}" destId="{31610978-E6D7-4687-8FDB-A873FCFA381E}" srcOrd="0" destOrd="0" presId="urn:microsoft.com/office/officeart/2008/layout/LinedList"/>
    <dgm:cxn modelId="{A1070A4B-5D71-42E4-8ACC-15B389B4CEA1}" type="presParOf" srcId="{7435CF1B-B5FF-4C81-AAF4-448A65895593}" destId="{EB9BCBF7-CA2D-4009-B763-F8BABAF4A110}" srcOrd="1" destOrd="0" presId="urn:microsoft.com/office/officeart/2008/layout/LinedList"/>
    <dgm:cxn modelId="{137ECB64-FD89-4858-BF02-B39D2370D79F}" type="presParOf" srcId="{F69F15AF-0DD2-423B-AB06-A97097ABD62B}" destId="{54770EDD-99EF-4D07-9292-81CC2FEF6132}" srcOrd="4" destOrd="0" presId="urn:microsoft.com/office/officeart/2008/layout/LinedList"/>
    <dgm:cxn modelId="{72CBE467-1B9C-4EB7-A00C-63AA1A7E0029}" type="presParOf" srcId="{F69F15AF-0DD2-423B-AB06-A97097ABD62B}" destId="{33DCF381-CC50-4BCC-9977-340361DD34FE}" srcOrd="5" destOrd="0" presId="urn:microsoft.com/office/officeart/2008/layout/LinedList"/>
    <dgm:cxn modelId="{7E85BB05-5939-43BC-A584-519B23BE40CC}" type="presParOf" srcId="{33DCF381-CC50-4BCC-9977-340361DD34FE}" destId="{F1BA5E85-7AC7-4677-A18E-4A5B3B8D89E4}" srcOrd="0" destOrd="0" presId="urn:microsoft.com/office/officeart/2008/layout/LinedList"/>
    <dgm:cxn modelId="{B211B63D-D03D-4258-9383-32588D2BF6CC}" type="presParOf" srcId="{33DCF381-CC50-4BCC-9977-340361DD34FE}" destId="{693F7BBB-AC92-4C4A-AA50-2F915C8D45F9}" srcOrd="1" destOrd="0" presId="urn:microsoft.com/office/officeart/2008/layout/LinedList"/>
    <dgm:cxn modelId="{C6BE5391-062D-45AA-9F9B-57D579EACD38}" type="presParOf" srcId="{F69F15AF-0DD2-423B-AB06-A97097ABD62B}" destId="{B5168CB0-0247-43AD-A259-28C6F956C271}" srcOrd="6" destOrd="0" presId="urn:microsoft.com/office/officeart/2008/layout/LinedList"/>
    <dgm:cxn modelId="{FA2F1977-2A1D-40AC-958D-C3CAAE06DF9D}" type="presParOf" srcId="{F69F15AF-0DD2-423B-AB06-A97097ABD62B}" destId="{A37B31BB-1552-42E4-B8F4-7220D795D260}" srcOrd="7" destOrd="0" presId="urn:microsoft.com/office/officeart/2008/layout/LinedList"/>
    <dgm:cxn modelId="{A3DFBB7B-E145-43B8-A740-5B4A87DC4946}" type="presParOf" srcId="{A37B31BB-1552-42E4-B8F4-7220D795D260}" destId="{6760C4B9-5D55-46C2-8BFF-A7BC414A6F3E}" srcOrd="0" destOrd="0" presId="urn:microsoft.com/office/officeart/2008/layout/LinedList"/>
    <dgm:cxn modelId="{F24A04A3-74CE-4C8A-A6F5-FC62450DCFA7}" type="presParOf" srcId="{A37B31BB-1552-42E4-B8F4-7220D795D260}" destId="{B2FC1F37-41B4-4110-A789-415D6B1E3F5A}" srcOrd="1" destOrd="0" presId="urn:microsoft.com/office/officeart/2008/layout/LinedList"/>
    <dgm:cxn modelId="{19C406CB-F954-4566-994F-41E4D1444808}" type="presParOf" srcId="{F69F15AF-0DD2-423B-AB06-A97097ABD62B}" destId="{30691CF4-480F-49E0-82F8-E7F6231C5B2B}" srcOrd="8" destOrd="0" presId="urn:microsoft.com/office/officeart/2008/layout/LinedList"/>
    <dgm:cxn modelId="{83EA3424-23F3-49AD-B0A8-14C573172C37}" type="presParOf" srcId="{F69F15AF-0DD2-423B-AB06-A97097ABD62B}" destId="{FA505EA0-E308-418A-B914-44232B3C1784}" srcOrd="9" destOrd="0" presId="urn:microsoft.com/office/officeart/2008/layout/LinedList"/>
    <dgm:cxn modelId="{F3E5F48E-7F8C-4CB9-B4E8-462CDF341CA7}" type="presParOf" srcId="{FA505EA0-E308-418A-B914-44232B3C1784}" destId="{B4C9EA13-A4F3-46E4-9856-8AFC42015EA2}" srcOrd="0" destOrd="0" presId="urn:microsoft.com/office/officeart/2008/layout/LinedList"/>
    <dgm:cxn modelId="{0D11E7C3-F3E9-45D9-B9D5-A66F899BDA1D}" type="presParOf" srcId="{FA505EA0-E308-418A-B914-44232B3C1784}" destId="{0727CECE-E3C2-41E4-B877-A4FA6C8388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6BE72-67E4-40E0-BA61-DE6238D6352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7DB2D6-E677-47EC-9E3D-A43D404A8EE6}">
      <dgm:prSet/>
      <dgm:spPr/>
      <dgm:t>
        <a:bodyPr/>
        <a:lstStyle/>
        <a:p>
          <a:r>
            <a:rPr lang="hr-HR" dirty="0"/>
            <a:t>Proces proizvodnje hrane</a:t>
          </a:r>
          <a:endParaRPr lang="en-US" dirty="0"/>
        </a:p>
      </dgm:t>
    </dgm:pt>
    <dgm:pt modelId="{C8383D6F-70B8-4390-8409-8B4AADDA2857}" type="parTrans" cxnId="{F640D1F9-567E-402A-9FDE-405865F145FE}">
      <dgm:prSet/>
      <dgm:spPr/>
      <dgm:t>
        <a:bodyPr/>
        <a:lstStyle/>
        <a:p>
          <a:endParaRPr lang="en-US"/>
        </a:p>
      </dgm:t>
    </dgm:pt>
    <dgm:pt modelId="{E544D50F-918A-4B5A-97D7-A265F45B2B47}" type="sibTrans" cxnId="{F640D1F9-567E-402A-9FDE-405865F145FE}">
      <dgm:prSet/>
      <dgm:spPr/>
      <dgm:t>
        <a:bodyPr/>
        <a:lstStyle/>
        <a:p>
          <a:endParaRPr lang="en-US"/>
        </a:p>
      </dgm:t>
    </dgm:pt>
    <dgm:pt modelId="{4E096DB6-2B8C-4795-AB5D-768491435F81}">
      <dgm:prSet/>
      <dgm:spPr/>
      <dgm:t>
        <a:bodyPr/>
        <a:lstStyle/>
        <a:p>
          <a:r>
            <a:rPr lang="hr-HR" dirty="0"/>
            <a:t>Žitarice, meso mlijeko i vuna </a:t>
          </a:r>
          <a:endParaRPr lang="en-US" dirty="0"/>
        </a:p>
      </dgm:t>
    </dgm:pt>
    <dgm:pt modelId="{D1D2E73C-9E5A-4925-A0AD-BEF77F1715D9}" type="parTrans" cxnId="{EBC92F79-DD5F-462F-B52F-29FCCDB7B4DC}">
      <dgm:prSet/>
      <dgm:spPr/>
      <dgm:t>
        <a:bodyPr/>
        <a:lstStyle/>
        <a:p>
          <a:endParaRPr lang="en-US"/>
        </a:p>
      </dgm:t>
    </dgm:pt>
    <dgm:pt modelId="{92D00AE3-435F-40AC-ACC5-961B05BCFCB2}" type="sibTrans" cxnId="{EBC92F79-DD5F-462F-B52F-29FCCDB7B4DC}">
      <dgm:prSet/>
      <dgm:spPr/>
      <dgm:t>
        <a:bodyPr/>
        <a:lstStyle/>
        <a:p>
          <a:endParaRPr lang="en-US"/>
        </a:p>
      </dgm:t>
    </dgm:pt>
    <dgm:pt modelId="{C0C495AB-FE8D-4EDF-97D2-F49EAC582065}">
      <dgm:prSet/>
      <dgm:spPr/>
      <dgm:t>
        <a:bodyPr/>
        <a:lstStyle/>
        <a:p>
          <a:r>
            <a:rPr lang="hr-HR"/>
            <a:t>Pripitomljavanje životinja – pas, govedo, ovca, svinja</a:t>
          </a:r>
          <a:endParaRPr lang="en-US"/>
        </a:p>
      </dgm:t>
    </dgm:pt>
    <dgm:pt modelId="{C7739469-33BB-4789-9395-801736C39CD5}" type="parTrans" cxnId="{24E73579-7E82-4EAA-8745-579BEFBCEC59}">
      <dgm:prSet/>
      <dgm:spPr/>
      <dgm:t>
        <a:bodyPr/>
        <a:lstStyle/>
        <a:p>
          <a:endParaRPr lang="en-US"/>
        </a:p>
      </dgm:t>
    </dgm:pt>
    <dgm:pt modelId="{B3003C07-D65B-44C3-AF67-B7BC5281A4FD}" type="sibTrans" cxnId="{24E73579-7E82-4EAA-8745-579BEFBCEC59}">
      <dgm:prSet/>
      <dgm:spPr/>
      <dgm:t>
        <a:bodyPr/>
        <a:lstStyle/>
        <a:p>
          <a:endParaRPr lang="en-US"/>
        </a:p>
      </dgm:t>
    </dgm:pt>
    <dgm:pt modelId="{D0116AC6-FB98-4726-A356-592685C750B9}">
      <dgm:prSet/>
      <dgm:spPr/>
      <dgm:t>
        <a:bodyPr/>
        <a:lstStyle/>
        <a:p>
          <a:r>
            <a:rPr lang="hr-HR" dirty="0"/>
            <a:t>Ribolov važan izvor hrane</a:t>
          </a:r>
          <a:endParaRPr lang="en-US" dirty="0"/>
        </a:p>
      </dgm:t>
    </dgm:pt>
    <dgm:pt modelId="{E2FE4FC7-D2FE-4EED-85BC-879C8CAE255E}" type="parTrans" cxnId="{4C72B3F6-A221-4F40-9FC1-F9682F14AD49}">
      <dgm:prSet/>
      <dgm:spPr/>
      <dgm:t>
        <a:bodyPr/>
        <a:lstStyle/>
        <a:p>
          <a:endParaRPr lang="en-US"/>
        </a:p>
      </dgm:t>
    </dgm:pt>
    <dgm:pt modelId="{EDFFBDC2-0867-40BC-B1B0-A38FC49CA362}" type="sibTrans" cxnId="{4C72B3F6-A221-4F40-9FC1-F9682F14AD49}">
      <dgm:prSet/>
      <dgm:spPr/>
      <dgm:t>
        <a:bodyPr/>
        <a:lstStyle/>
        <a:p>
          <a:endParaRPr lang="en-US"/>
        </a:p>
      </dgm:t>
    </dgm:pt>
    <dgm:pt modelId="{1AAF1FBC-F22F-4D51-A11C-8B22E830B0DB}" type="pres">
      <dgm:prSet presAssocID="{9C56BE72-67E4-40E0-BA61-DE6238D635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B0DE562-E2D6-403E-9D7A-A47E925E9E6D}" type="pres">
      <dgm:prSet presAssocID="{9C56BE72-67E4-40E0-BA61-DE6238D6352A}" presName="dummyMaxCanvas" presStyleCnt="0">
        <dgm:presLayoutVars/>
      </dgm:prSet>
      <dgm:spPr/>
    </dgm:pt>
    <dgm:pt modelId="{3F231133-A74A-4CE4-96DF-D7CCDBF16CFD}" type="pres">
      <dgm:prSet presAssocID="{9C56BE72-67E4-40E0-BA61-DE6238D6352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8B7E3B-7959-4CA3-A686-CE26ADA1DF52}" type="pres">
      <dgm:prSet presAssocID="{9C56BE72-67E4-40E0-BA61-DE6238D6352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19784B-2DD5-44B1-82B4-2FF7E9CCD66C}" type="pres">
      <dgm:prSet presAssocID="{9C56BE72-67E4-40E0-BA61-DE6238D6352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40B332-3526-4862-9144-393511BFF84E}" type="pres">
      <dgm:prSet presAssocID="{9C56BE72-67E4-40E0-BA61-DE6238D6352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ACB49E-90EE-4809-93E0-5D9B82314BFA}" type="pres">
      <dgm:prSet presAssocID="{9C56BE72-67E4-40E0-BA61-DE6238D6352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024B3A-AD1B-450E-BA40-41CC44AC9AB1}" type="pres">
      <dgm:prSet presAssocID="{9C56BE72-67E4-40E0-BA61-DE6238D6352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15096D-5888-458E-8562-56EA94EEF5BD}" type="pres">
      <dgm:prSet presAssocID="{9C56BE72-67E4-40E0-BA61-DE6238D6352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82497A-4FC7-4BB8-AAAE-417D0875C653}" type="pres">
      <dgm:prSet presAssocID="{9C56BE72-67E4-40E0-BA61-DE6238D6352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DF32DA-3F29-467E-A5B1-95B97E4CD4A0}" type="pres">
      <dgm:prSet presAssocID="{9C56BE72-67E4-40E0-BA61-DE6238D6352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5BF350-8C00-41B5-9388-D7D63156FD7B}" type="pres">
      <dgm:prSet presAssocID="{9C56BE72-67E4-40E0-BA61-DE6238D6352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027530-D98B-43C4-BA32-71C736A554F4}" type="pres">
      <dgm:prSet presAssocID="{9C56BE72-67E4-40E0-BA61-DE6238D6352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90F9FE-4050-4641-9EBF-5C41EC490F3E}" type="presOf" srcId="{4E096DB6-2B8C-4795-AB5D-768491435F81}" destId="{DBDF32DA-3F29-467E-A5B1-95B97E4CD4A0}" srcOrd="1" destOrd="0" presId="urn:microsoft.com/office/officeart/2005/8/layout/vProcess5"/>
    <dgm:cxn modelId="{74B771F6-3096-44B9-A783-2740021EFA10}" type="presOf" srcId="{C0C495AB-FE8D-4EDF-97D2-F49EAC582065}" destId="{745BF350-8C00-41B5-9388-D7D63156FD7B}" srcOrd="1" destOrd="0" presId="urn:microsoft.com/office/officeart/2005/8/layout/vProcess5"/>
    <dgm:cxn modelId="{F9798D06-E019-4AD5-848A-819800BC7259}" type="presOf" srcId="{9C56BE72-67E4-40E0-BA61-DE6238D6352A}" destId="{1AAF1FBC-F22F-4D51-A11C-8B22E830B0DB}" srcOrd="0" destOrd="0" presId="urn:microsoft.com/office/officeart/2005/8/layout/vProcess5"/>
    <dgm:cxn modelId="{C8917849-963E-47B8-B3A3-019EC65DE1AF}" type="presOf" srcId="{E544D50F-918A-4B5A-97D7-A265F45B2B47}" destId="{D0ACB49E-90EE-4809-93E0-5D9B82314BFA}" srcOrd="0" destOrd="0" presId="urn:microsoft.com/office/officeart/2005/8/layout/vProcess5"/>
    <dgm:cxn modelId="{ED4EBD2D-6888-4C10-9F52-B34AFFD82444}" type="presOf" srcId="{92D00AE3-435F-40AC-ACC5-961B05BCFCB2}" destId="{48024B3A-AD1B-450E-BA40-41CC44AC9AB1}" srcOrd="0" destOrd="0" presId="urn:microsoft.com/office/officeart/2005/8/layout/vProcess5"/>
    <dgm:cxn modelId="{682A8F4A-EABD-4F3F-B9C4-4F4C66255895}" type="presOf" srcId="{D0116AC6-FB98-4726-A356-592685C750B9}" destId="{5D027530-D98B-43C4-BA32-71C736A554F4}" srcOrd="1" destOrd="0" presId="urn:microsoft.com/office/officeart/2005/8/layout/vProcess5"/>
    <dgm:cxn modelId="{CFCE1DE7-D819-4900-9B1F-AFEF10829009}" type="presOf" srcId="{B3003C07-D65B-44C3-AF67-B7BC5281A4FD}" destId="{4E15096D-5888-458E-8562-56EA94EEF5BD}" srcOrd="0" destOrd="0" presId="urn:microsoft.com/office/officeart/2005/8/layout/vProcess5"/>
    <dgm:cxn modelId="{BB069957-D876-4D75-85F9-437761104BD2}" type="presOf" srcId="{4E096DB6-2B8C-4795-AB5D-768491435F81}" destId="{C28B7E3B-7959-4CA3-A686-CE26ADA1DF52}" srcOrd="0" destOrd="0" presId="urn:microsoft.com/office/officeart/2005/8/layout/vProcess5"/>
    <dgm:cxn modelId="{04A1E268-DB29-4AF8-B22C-692AA67951A7}" type="presOf" srcId="{0C7DB2D6-E677-47EC-9E3D-A43D404A8EE6}" destId="{3F231133-A74A-4CE4-96DF-D7CCDBF16CFD}" srcOrd="0" destOrd="0" presId="urn:microsoft.com/office/officeart/2005/8/layout/vProcess5"/>
    <dgm:cxn modelId="{CFC98020-F9D2-4C0C-AB80-EE04AD2D324E}" type="presOf" srcId="{C0C495AB-FE8D-4EDF-97D2-F49EAC582065}" destId="{1F19784B-2DD5-44B1-82B4-2FF7E9CCD66C}" srcOrd="0" destOrd="0" presId="urn:microsoft.com/office/officeart/2005/8/layout/vProcess5"/>
    <dgm:cxn modelId="{9D1D6A91-5256-4711-B76A-02DC0E02F57A}" type="presOf" srcId="{0C7DB2D6-E677-47EC-9E3D-A43D404A8EE6}" destId="{5C82497A-4FC7-4BB8-AAAE-417D0875C653}" srcOrd="1" destOrd="0" presId="urn:microsoft.com/office/officeart/2005/8/layout/vProcess5"/>
    <dgm:cxn modelId="{24E73579-7E82-4EAA-8745-579BEFBCEC59}" srcId="{9C56BE72-67E4-40E0-BA61-DE6238D6352A}" destId="{C0C495AB-FE8D-4EDF-97D2-F49EAC582065}" srcOrd="2" destOrd="0" parTransId="{C7739469-33BB-4789-9395-801736C39CD5}" sibTransId="{B3003C07-D65B-44C3-AF67-B7BC5281A4FD}"/>
    <dgm:cxn modelId="{7E2CD921-D718-4A89-8FE1-D7E5B54FD76C}" type="presOf" srcId="{D0116AC6-FB98-4726-A356-592685C750B9}" destId="{DE40B332-3526-4862-9144-393511BFF84E}" srcOrd="0" destOrd="0" presId="urn:microsoft.com/office/officeart/2005/8/layout/vProcess5"/>
    <dgm:cxn modelId="{4C72B3F6-A221-4F40-9FC1-F9682F14AD49}" srcId="{9C56BE72-67E4-40E0-BA61-DE6238D6352A}" destId="{D0116AC6-FB98-4726-A356-592685C750B9}" srcOrd="3" destOrd="0" parTransId="{E2FE4FC7-D2FE-4EED-85BC-879C8CAE255E}" sibTransId="{EDFFBDC2-0867-40BC-B1B0-A38FC49CA362}"/>
    <dgm:cxn modelId="{EBC92F79-DD5F-462F-B52F-29FCCDB7B4DC}" srcId="{9C56BE72-67E4-40E0-BA61-DE6238D6352A}" destId="{4E096DB6-2B8C-4795-AB5D-768491435F81}" srcOrd="1" destOrd="0" parTransId="{D1D2E73C-9E5A-4925-A0AD-BEF77F1715D9}" sibTransId="{92D00AE3-435F-40AC-ACC5-961B05BCFCB2}"/>
    <dgm:cxn modelId="{F640D1F9-567E-402A-9FDE-405865F145FE}" srcId="{9C56BE72-67E4-40E0-BA61-DE6238D6352A}" destId="{0C7DB2D6-E677-47EC-9E3D-A43D404A8EE6}" srcOrd="0" destOrd="0" parTransId="{C8383D6F-70B8-4390-8409-8B4AADDA2857}" sibTransId="{E544D50F-918A-4B5A-97D7-A265F45B2B47}"/>
    <dgm:cxn modelId="{65CDCD36-E76E-4673-A6A1-9324E8C63056}" type="presParOf" srcId="{1AAF1FBC-F22F-4D51-A11C-8B22E830B0DB}" destId="{BB0DE562-E2D6-403E-9D7A-A47E925E9E6D}" srcOrd="0" destOrd="0" presId="urn:microsoft.com/office/officeart/2005/8/layout/vProcess5"/>
    <dgm:cxn modelId="{CD441866-9907-42A4-9D93-E1C8F8693DF6}" type="presParOf" srcId="{1AAF1FBC-F22F-4D51-A11C-8B22E830B0DB}" destId="{3F231133-A74A-4CE4-96DF-D7CCDBF16CFD}" srcOrd="1" destOrd="0" presId="urn:microsoft.com/office/officeart/2005/8/layout/vProcess5"/>
    <dgm:cxn modelId="{1CA9C21F-D691-46FA-BE02-00349782BB13}" type="presParOf" srcId="{1AAF1FBC-F22F-4D51-A11C-8B22E830B0DB}" destId="{C28B7E3B-7959-4CA3-A686-CE26ADA1DF52}" srcOrd="2" destOrd="0" presId="urn:microsoft.com/office/officeart/2005/8/layout/vProcess5"/>
    <dgm:cxn modelId="{E158D8ED-6959-4C40-998A-9240F0222304}" type="presParOf" srcId="{1AAF1FBC-F22F-4D51-A11C-8B22E830B0DB}" destId="{1F19784B-2DD5-44B1-82B4-2FF7E9CCD66C}" srcOrd="3" destOrd="0" presId="urn:microsoft.com/office/officeart/2005/8/layout/vProcess5"/>
    <dgm:cxn modelId="{6774E163-E242-4E01-8997-BAF089C0420E}" type="presParOf" srcId="{1AAF1FBC-F22F-4D51-A11C-8B22E830B0DB}" destId="{DE40B332-3526-4862-9144-393511BFF84E}" srcOrd="4" destOrd="0" presId="urn:microsoft.com/office/officeart/2005/8/layout/vProcess5"/>
    <dgm:cxn modelId="{B3B37757-FB72-496E-87BC-A4A2BC063F80}" type="presParOf" srcId="{1AAF1FBC-F22F-4D51-A11C-8B22E830B0DB}" destId="{D0ACB49E-90EE-4809-93E0-5D9B82314BFA}" srcOrd="5" destOrd="0" presId="urn:microsoft.com/office/officeart/2005/8/layout/vProcess5"/>
    <dgm:cxn modelId="{1220FC8A-7A5C-4466-84F0-E778F2D9684E}" type="presParOf" srcId="{1AAF1FBC-F22F-4D51-A11C-8B22E830B0DB}" destId="{48024B3A-AD1B-450E-BA40-41CC44AC9AB1}" srcOrd="6" destOrd="0" presId="urn:microsoft.com/office/officeart/2005/8/layout/vProcess5"/>
    <dgm:cxn modelId="{976E2CBE-3370-40F2-8963-D9D451531AF1}" type="presParOf" srcId="{1AAF1FBC-F22F-4D51-A11C-8B22E830B0DB}" destId="{4E15096D-5888-458E-8562-56EA94EEF5BD}" srcOrd="7" destOrd="0" presId="urn:microsoft.com/office/officeart/2005/8/layout/vProcess5"/>
    <dgm:cxn modelId="{8E7365C4-B8FA-444C-8C38-D146BA5DA449}" type="presParOf" srcId="{1AAF1FBC-F22F-4D51-A11C-8B22E830B0DB}" destId="{5C82497A-4FC7-4BB8-AAAE-417D0875C653}" srcOrd="8" destOrd="0" presId="urn:microsoft.com/office/officeart/2005/8/layout/vProcess5"/>
    <dgm:cxn modelId="{48B8EBA3-39F9-4820-A492-3803FF1C5B6A}" type="presParOf" srcId="{1AAF1FBC-F22F-4D51-A11C-8B22E830B0DB}" destId="{DBDF32DA-3F29-467E-A5B1-95B97E4CD4A0}" srcOrd="9" destOrd="0" presId="urn:microsoft.com/office/officeart/2005/8/layout/vProcess5"/>
    <dgm:cxn modelId="{65C2474B-3087-4057-B21D-0E2333A1AFB4}" type="presParOf" srcId="{1AAF1FBC-F22F-4D51-A11C-8B22E830B0DB}" destId="{745BF350-8C00-41B5-9388-D7D63156FD7B}" srcOrd="10" destOrd="0" presId="urn:microsoft.com/office/officeart/2005/8/layout/vProcess5"/>
    <dgm:cxn modelId="{65FB2F47-87E8-4B50-96BD-E100D5618C14}" type="presParOf" srcId="{1AAF1FBC-F22F-4D51-A11C-8B22E830B0DB}" destId="{5D027530-D98B-43C4-BA32-71C736A554F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402E70-098E-450C-85F6-C691568CE2F6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514E98F9-7536-4D1B-808C-BB1D12688BF3}">
      <dgm:prSet/>
      <dgm:spPr/>
      <dgm:t>
        <a:bodyPr/>
        <a:lstStyle/>
        <a:p>
          <a:r>
            <a:rPr lang="hr-HR" dirty="0"/>
            <a:t>Koja zanimanja prepoznajete na ilustraciji?</a:t>
          </a:r>
          <a:endParaRPr lang="en-US" dirty="0"/>
        </a:p>
      </dgm:t>
    </dgm:pt>
    <dgm:pt modelId="{383EFC3B-47C0-410D-908F-F7FC035E93A1}" type="parTrans" cxnId="{44F68CC7-5941-4562-9B14-713743C21905}">
      <dgm:prSet/>
      <dgm:spPr/>
      <dgm:t>
        <a:bodyPr/>
        <a:lstStyle/>
        <a:p>
          <a:endParaRPr lang="en-US"/>
        </a:p>
      </dgm:t>
    </dgm:pt>
    <dgm:pt modelId="{947098EC-76A6-42AE-9282-E0BB9E9A7CB2}" type="sibTrans" cxnId="{44F68CC7-5941-4562-9B14-713743C21905}">
      <dgm:prSet/>
      <dgm:spPr/>
      <dgm:t>
        <a:bodyPr/>
        <a:lstStyle/>
        <a:p>
          <a:endParaRPr lang="en-US"/>
        </a:p>
      </dgm:t>
    </dgm:pt>
    <dgm:pt modelId="{AD120CF5-363F-4EB7-8CFD-A43E3535C806}">
      <dgm:prSet/>
      <dgm:spPr/>
      <dgm:t>
        <a:bodyPr/>
        <a:lstStyle/>
        <a:p>
          <a:r>
            <a:rPr lang="hr-HR"/>
            <a:t>Što se nalazi u blizini naselja, a važno je za život ljudi i životinja?</a:t>
          </a:r>
          <a:endParaRPr lang="en-US"/>
        </a:p>
      </dgm:t>
    </dgm:pt>
    <dgm:pt modelId="{4AE57E39-5052-453D-A506-3BD162917B32}" type="parTrans" cxnId="{D74F3428-18CE-433D-B292-EC9E3B4C9B3C}">
      <dgm:prSet/>
      <dgm:spPr/>
      <dgm:t>
        <a:bodyPr/>
        <a:lstStyle/>
        <a:p>
          <a:endParaRPr lang="en-US"/>
        </a:p>
      </dgm:t>
    </dgm:pt>
    <dgm:pt modelId="{311F9145-F8C9-419E-A289-E58358BBBCC7}" type="sibTrans" cxnId="{D74F3428-18CE-433D-B292-EC9E3B4C9B3C}">
      <dgm:prSet/>
      <dgm:spPr/>
      <dgm:t>
        <a:bodyPr/>
        <a:lstStyle/>
        <a:p>
          <a:endParaRPr lang="en-US"/>
        </a:p>
      </dgm:t>
    </dgm:pt>
    <dgm:pt modelId="{A54375D7-9723-4400-8B59-2FB02C8FC089}">
      <dgm:prSet/>
      <dgm:spPr/>
      <dgm:t>
        <a:bodyPr/>
        <a:lstStyle/>
        <a:p>
          <a:r>
            <a:rPr lang="hr-HR"/>
            <a:t>Kako izgledaju nastambe ljudi prikazane na ilustraciji?</a:t>
          </a:r>
          <a:endParaRPr lang="en-US"/>
        </a:p>
      </dgm:t>
    </dgm:pt>
    <dgm:pt modelId="{5BCACAA9-37EF-4DB1-AF67-962FE6E70B4F}" type="parTrans" cxnId="{D339C872-2D01-4EB5-93DC-DA729E084702}">
      <dgm:prSet/>
      <dgm:spPr/>
      <dgm:t>
        <a:bodyPr/>
        <a:lstStyle/>
        <a:p>
          <a:endParaRPr lang="en-US"/>
        </a:p>
      </dgm:t>
    </dgm:pt>
    <dgm:pt modelId="{42A2798E-357F-4B59-A125-86864C23FF41}" type="sibTrans" cxnId="{D339C872-2D01-4EB5-93DC-DA729E084702}">
      <dgm:prSet/>
      <dgm:spPr/>
      <dgm:t>
        <a:bodyPr/>
        <a:lstStyle/>
        <a:p>
          <a:endParaRPr lang="en-US"/>
        </a:p>
      </dgm:t>
    </dgm:pt>
    <dgm:pt modelId="{A06AE350-A9E8-4DBB-A4FB-B3EB2EA324D1}">
      <dgm:prSet/>
      <dgm:spPr/>
      <dgm:t>
        <a:bodyPr/>
        <a:lstStyle/>
        <a:p>
          <a:r>
            <a:rPr lang="hr-HR"/>
            <a:t>Kako nazivamo takav način života?</a:t>
          </a:r>
          <a:endParaRPr lang="en-US"/>
        </a:p>
      </dgm:t>
    </dgm:pt>
    <dgm:pt modelId="{39609857-06B4-40B4-A947-B693C7B940BC}" type="parTrans" cxnId="{83EA9406-414A-4970-9B96-A2FE8DD2BC15}">
      <dgm:prSet/>
      <dgm:spPr/>
      <dgm:t>
        <a:bodyPr/>
        <a:lstStyle/>
        <a:p>
          <a:endParaRPr lang="en-US"/>
        </a:p>
      </dgm:t>
    </dgm:pt>
    <dgm:pt modelId="{BD625419-5D32-45AF-996C-7B45AE036940}" type="sibTrans" cxnId="{83EA9406-414A-4970-9B96-A2FE8DD2BC15}">
      <dgm:prSet/>
      <dgm:spPr/>
      <dgm:t>
        <a:bodyPr/>
        <a:lstStyle/>
        <a:p>
          <a:endParaRPr lang="en-US"/>
        </a:p>
      </dgm:t>
    </dgm:pt>
    <dgm:pt modelId="{AE0B365A-C81A-46A2-8357-EB68AB970E0C}" type="pres">
      <dgm:prSet presAssocID="{C3402E70-098E-450C-85F6-C691568CE2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C9A3B56-C214-4361-9399-B0EEB67FA2D1}" type="pres">
      <dgm:prSet presAssocID="{514E98F9-7536-4D1B-808C-BB1D12688BF3}" presName="thickLine" presStyleLbl="alignNode1" presStyleIdx="0" presStyleCnt="4"/>
      <dgm:spPr/>
    </dgm:pt>
    <dgm:pt modelId="{98312474-0935-4290-BF96-91CC8178735B}" type="pres">
      <dgm:prSet presAssocID="{514E98F9-7536-4D1B-808C-BB1D12688BF3}" presName="horz1" presStyleCnt="0"/>
      <dgm:spPr/>
    </dgm:pt>
    <dgm:pt modelId="{78080D3A-FE7C-4E80-888C-4C2293C534EF}" type="pres">
      <dgm:prSet presAssocID="{514E98F9-7536-4D1B-808C-BB1D12688BF3}" presName="tx1" presStyleLbl="revTx" presStyleIdx="0" presStyleCnt="4"/>
      <dgm:spPr/>
      <dgm:t>
        <a:bodyPr/>
        <a:lstStyle/>
        <a:p>
          <a:endParaRPr lang="hr-HR"/>
        </a:p>
      </dgm:t>
    </dgm:pt>
    <dgm:pt modelId="{90FBB521-25C9-4815-95B3-501450372BBD}" type="pres">
      <dgm:prSet presAssocID="{514E98F9-7536-4D1B-808C-BB1D12688BF3}" presName="vert1" presStyleCnt="0"/>
      <dgm:spPr/>
    </dgm:pt>
    <dgm:pt modelId="{96D72804-5DFF-40B5-B853-5AED8F462B72}" type="pres">
      <dgm:prSet presAssocID="{AD120CF5-363F-4EB7-8CFD-A43E3535C806}" presName="thickLine" presStyleLbl="alignNode1" presStyleIdx="1" presStyleCnt="4"/>
      <dgm:spPr/>
    </dgm:pt>
    <dgm:pt modelId="{616DF619-EE84-4AD5-B4CF-375434FD2610}" type="pres">
      <dgm:prSet presAssocID="{AD120CF5-363F-4EB7-8CFD-A43E3535C806}" presName="horz1" presStyleCnt="0"/>
      <dgm:spPr/>
    </dgm:pt>
    <dgm:pt modelId="{D270347A-F565-4182-95B6-552A907123D3}" type="pres">
      <dgm:prSet presAssocID="{AD120CF5-363F-4EB7-8CFD-A43E3535C806}" presName="tx1" presStyleLbl="revTx" presStyleIdx="1" presStyleCnt="4"/>
      <dgm:spPr/>
      <dgm:t>
        <a:bodyPr/>
        <a:lstStyle/>
        <a:p>
          <a:endParaRPr lang="hr-HR"/>
        </a:p>
      </dgm:t>
    </dgm:pt>
    <dgm:pt modelId="{41BA1B99-860D-4F52-9A1F-81FD333D237C}" type="pres">
      <dgm:prSet presAssocID="{AD120CF5-363F-4EB7-8CFD-A43E3535C806}" presName="vert1" presStyleCnt="0"/>
      <dgm:spPr/>
    </dgm:pt>
    <dgm:pt modelId="{8B34634A-BD37-4169-8416-54F12A70EF50}" type="pres">
      <dgm:prSet presAssocID="{A54375D7-9723-4400-8B59-2FB02C8FC089}" presName="thickLine" presStyleLbl="alignNode1" presStyleIdx="2" presStyleCnt="4"/>
      <dgm:spPr/>
    </dgm:pt>
    <dgm:pt modelId="{F47B8D2F-0251-4361-929F-0B2ACF124693}" type="pres">
      <dgm:prSet presAssocID="{A54375D7-9723-4400-8B59-2FB02C8FC089}" presName="horz1" presStyleCnt="0"/>
      <dgm:spPr/>
    </dgm:pt>
    <dgm:pt modelId="{11117216-0F66-4FD4-9655-84D55D919FDF}" type="pres">
      <dgm:prSet presAssocID="{A54375D7-9723-4400-8B59-2FB02C8FC089}" presName="tx1" presStyleLbl="revTx" presStyleIdx="2" presStyleCnt="4"/>
      <dgm:spPr/>
      <dgm:t>
        <a:bodyPr/>
        <a:lstStyle/>
        <a:p>
          <a:endParaRPr lang="hr-HR"/>
        </a:p>
      </dgm:t>
    </dgm:pt>
    <dgm:pt modelId="{91E2C713-E2BF-469C-941F-A7204862B5A6}" type="pres">
      <dgm:prSet presAssocID="{A54375D7-9723-4400-8B59-2FB02C8FC089}" presName="vert1" presStyleCnt="0"/>
      <dgm:spPr/>
    </dgm:pt>
    <dgm:pt modelId="{FF8BCBEB-45A7-46DF-AE2D-C6C779C4B468}" type="pres">
      <dgm:prSet presAssocID="{A06AE350-A9E8-4DBB-A4FB-B3EB2EA324D1}" presName="thickLine" presStyleLbl="alignNode1" presStyleIdx="3" presStyleCnt="4"/>
      <dgm:spPr/>
    </dgm:pt>
    <dgm:pt modelId="{6FAAF5E7-C75A-4DED-A3F1-DAC57F6AF67F}" type="pres">
      <dgm:prSet presAssocID="{A06AE350-A9E8-4DBB-A4FB-B3EB2EA324D1}" presName="horz1" presStyleCnt="0"/>
      <dgm:spPr/>
    </dgm:pt>
    <dgm:pt modelId="{FE0EDA49-7C82-4210-9BCA-3308D625F8FE}" type="pres">
      <dgm:prSet presAssocID="{A06AE350-A9E8-4DBB-A4FB-B3EB2EA324D1}" presName="tx1" presStyleLbl="revTx" presStyleIdx="3" presStyleCnt="4"/>
      <dgm:spPr/>
      <dgm:t>
        <a:bodyPr/>
        <a:lstStyle/>
        <a:p>
          <a:endParaRPr lang="hr-HR"/>
        </a:p>
      </dgm:t>
    </dgm:pt>
    <dgm:pt modelId="{4AFF5E64-7312-44F6-93BD-9E3E0B3F1ED8}" type="pres">
      <dgm:prSet presAssocID="{A06AE350-A9E8-4DBB-A4FB-B3EB2EA324D1}" presName="vert1" presStyleCnt="0"/>
      <dgm:spPr/>
    </dgm:pt>
  </dgm:ptLst>
  <dgm:cxnLst>
    <dgm:cxn modelId="{44F68CC7-5941-4562-9B14-713743C21905}" srcId="{C3402E70-098E-450C-85F6-C691568CE2F6}" destId="{514E98F9-7536-4D1B-808C-BB1D12688BF3}" srcOrd="0" destOrd="0" parTransId="{383EFC3B-47C0-410D-908F-F7FC035E93A1}" sibTransId="{947098EC-76A6-42AE-9282-E0BB9E9A7CB2}"/>
    <dgm:cxn modelId="{D339C872-2D01-4EB5-93DC-DA729E084702}" srcId="{C3402E70-098E-450C-85F6-C691568CE2F6}" destId="{A54375D7-9723-4400-8B59-2FB02C8FC089}" srcOrd="2" destOrd="0" parTransId="{5BCACAA9-37EF-4DB1-AF67-962FE6E70B4F}" sibTransId="{42A2798E-357F-4B59-A125-86864C23FF41}"/>
    <dgm:cxn modelId="{403B8763-E22C-4BA1-9C63-C9657AA8141F}" type="presOf" srcId="{A06AE350-A9E8-4DBB-A4FB-B3EB2EA324D1}" destId="{FE0EDA49-7C82-4210-9BCA-3308D625F8FE}" srcOrd="0" destOrd="0" presId="urn:microsoft.com/office/officeart/2008/layout/LinedList"/>
    <dgm:cxn modelId="{295F093E-5E6C-4B96-A4F8-C5A34801792B}" type="presOf" srcId="{AD120CF5-363F-4EB7-8CFD-A43E3535C806}" destId="{D270347A-F565-4182-95B6-552A907123D3}" srcOrd="0" destOrd="0" presId="urn:microsoft.com/office/officeart/2008/layout/LinedList"/>
    <dgm:cxn modelId="{74CA28B4-D87A-458B-A4CE-C9BE78DB1AD0}" type="presOf" srcId="{C3402E70-098E-450C-85F6-C691568CE2F6}" destId="{AE0B365A-C81A-46A2-8357-EB68AB970E0C}" srcOrd="0" destOrd="0" presId="urn:microsoft.com/office/officeart/2008/layout/LinedList"/>
    <dgm:cxn modelId="{4835E6DA-EB51-43C2-BD18-54F3EDD07951}" type="presOf" srcId="{514E98F9-7536-4D1B-808C-BB1D12688BF3}" destId="{78080D3A-FE7C-4E80-888C-4C2293C534EF}" srcOrd="0" destOrd="0" presId="urn:microsoft.com/office/officeart/2008/layout/LinedList"/>
    <dgm:cxn modelId="{E55E7E56-1C65-4533-AE02-A52BA94B4937}" type="presOf" srcId="{A54375D7-9723-4400-8B59-2FB02C8FC089}" destId="{11117216-0F66-4FD4-9655-84D55D919FDF}" srcOrd="0" destOrd="0" presId="urn:microsoft.com/office/officeart/2008/layout/LinedList"/>
    <dgm:cxn modelId="{D74F3428-18CE-433D-B292-EC9E3B4C9B3C}" srcId="{C3402E70-098E-450C-85F6-C691568CE2F6}" destId="{AD120CF5-363F-4EB7-8CFD-A43E3535C806}" srcOrd="1" destOrd="0" parTransId="{4AE57E39-5052-453D-A506-3BD162917B32}" sibTransId="{311F9145-F8C9-419E-A289-E58358BBBCC7}"/>
    <dgm:cxn modelId="{83EA9406-414A-4970-9B96-A2FE8DD2BC15}" srcId="{C3402E70-098E-450C-85F6-C691568CE2F6}" destId="{A06AE350-A9E8-4DBB-A4FB-B3EB2EA324D1}" srcOrd="3" destOrd="0" parTransId="{39609857-06B4-40B4-A947-B693C7B940BC}" sibTransId="{BD625419-5D32-45AF-996C-7B45AE036940}"/>
    <dgm:cxn modelId="{E84D0C88-B6CD-419D-80B5-D514B6A21996}" type="presParOf" srcId="{AE0B365A-C81A-46A2-8357-EB68AB970E0C}" destId="{AC9A3B56-C214-4361-9399-B0EEB67FA2D1}" srcOrd="0" destOrd="0" presId="urn:microsoft.com/office/officeart/2008/layout/LinedList"/>
    <dgm:cxn modelId="{E3575F2A-B301-4D73-8408-7B121B97F974}" type="presParOf" srcId="{AE0B365A-C81A-46A2-8357-EB68AB970E0C}" destId="{98312474-0935-4290-BF96-91CC8178735B}" srcOrd="1" destOrd="0" presId="urn:microsoft.com/office/officeart/2008/layout/LinedList"/>
    <dgm:cxn modelId="{0C76990A-3E8F-4EF5-A10F-2769480E668B}" type="presParOf" srcId="{98312474-0935-4290-BF96-91CC8178735B}" destId="{78080D3A-FE7C-4E80-888C-4C2293C534EF}" srcOrd="0" destOrd="0" presId="urn:microsoft.com/office/officeart/2008/layout/LinedList"/>
    <dgm:cxn modelId="{B7F06D6A-C88B-4B61-9317-ECF70A15C95E}" type="presParOf" srcId="{98312474-0935-4290-BF96-91CC8178735B}" destId="{90FBB521-25C9-4815-95B3-501450372BBD}" srcOrd="1" destOrd="0" presId="urn:microsoft.com/office/officeart/2008/layout/LinedList"/>
    <dgm:cxn modelId="{B734EDF4-4A49-466E-BF6C-045F862D5B43}" type="presParOf" srcId="{AE0B365A-C81A-46A2-8357-EB68AB970E0C}" destId="{96D72804-5DFF-40B5-B853-5AED8F462B72}" srcOrd="2" destOrd="0" presId="urn:microsoft.com/office/officeart/2008/layout/LinedList"/>
    <dgm:cxn modelId="{0FEC5BDA-C614-4E3E-B0B6-460C18CE9294}" type="presParOf" srcId="{AE0B365A-C81A-46A2-8357-EB68AB970E0C}" destId="{616DF619-EE84-4AD5-B4CF-375434FD2610}" srcOrd="3" destOrd="0" presId="urn:microsoft.com/office/officeart/2008/layout/LinedList"/>
    <dgm:cxn modelId="{70329E8A-4CE3-4A58-822D-122F0A175F6B}" type="presParOf" srcId="{616DF619-EE84-4AD5-B4CF-375434FD2610}" destId="{D270347A-F565-4182-95B6-552A907123D3}" srcOrd="0" destOrd="0" presId="urn:microsoft.com/office/officeart/2008/layout/LinedList"/>
    <dgm:cxn modelId="{2CF39254-E32E-451F-8534-4B39BC479A49}" type="presParOf" srcId="{616DF619-EE84-4AD5-B4CF-375434FD2610}" destId="{41BA1B99-860D-4F52-9A1F-81FD333D237C}" srcOrd="1" destOrd="0" presId="urn:microsoft.com/office/officeart/2008/layout/LinedList"/>
    <dgm:cxn modelId="{05615C4C-5EB8-47A1-B0B9-D7B322DCDA89}" type="presParOf" srcId="{AE0B365A-C81A-46A2-8357-EB68AB970E0C}" destId="{8B34634A-BD37-4169-8416-54F12A70EF50}" srcOrd="4" destOrd="0" presId="urn:microsoft.com/office/officeart/2008/layout/LinedList"/>
    <dgm:cxn modelId="{83C5D887-C34B-498B-A593-CA123C968A96}" type="presParOf" srcId="{AE0B365A-C81A-46A2-8357-EB68AB970E0C}" destId="{F47B8D2F-0251-4361-929F-0B2ACF124693}" srcOrd="5" destOrd="0" presId="urn:microsoft.com/office/officeart/2008/layout/LinedList"/>
    <dgm:cxn modelId="{0A14CF83-4241-4765-AC4C-86D228A48D1C}" type="presParOf" srcId="{F47B8D2F-0251-4361-929F-0B2ACF124693}" destId="{11117216-0F66-4FD4-9655-84D55D919FDF}" srcOrd="0" destOrd="0" presId="urn:microsoft.com/office/officeart/2008/layout/LinedList"/>
    <dgm:cxn modelId="{9134C2E5-FBDC-4D45-A708-2965D4B31DF0}" type="presParOf" srcId="{F47B8D2F-0251-4361-929F-0B2ACF124693}" destId="{91E2C713-E2BF-469C-941F-A7204862B5A6}" srcOrd="1" destOrd="0" presId="urn:microsoft.com/office/officeart/2008/layout/LinedList"/>
    <dgm:cxn modelId="{DE95F8DD-18F6-4281-9584-C295DF816F37}" type="presParOf" srcId="{AE0B365A-C81A-46A2-8357-EB68AB970E0C}" destId="{FF8BCBEB-45A7-46DF-AE2D-C6C779C4B468}" srcOrd="6" destOrd="0" presId="urn:microsoft.com/office/officeart/2008/layout/LinedList"/>
    <dgm:cxn modelId="{A52C8DB8-7108-4FDC-B71C-D855CF0B183B}" type="presParOf" srcId="{AE0B365A-C81A-46A2-8357-EB68AB970E0C}" destId="{6FAAF5E7-C75A-4DED-A3F1-DAC57F6AF67F}" srcOrd="7" destOrd="0" presId="urn:microsoft.com/office/officeart/2008/layout/LinedList"/>
    <dgm:cxn modelId="{877AB3D4-F257-4E5B-BA63-ECB18F86ACE8}" type="presParOf" srcId="{6FAAF5E7-C75A-4DED-A3F1-DAC57F6AF67F}" destId="{FE0EDA49-7C82-4210-9BCA-3308D625F8FE}" srcOrd="0" destOrd="0" presId="urn:microsoft.com/office/officeart/2008/layout/LinedList"/>
    <dgm:cxn modelId="{A67F730E-3C48-47E2-BCD1-74787B9C61FF}" type="presParOf" srcId="{6FAAF5E7-C75A-4DED-A3F1-DAC57F6AF67F}" destId="{4AFF5E64-7312-44F6-93BD-9E3E0B3F1E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53F805-AD19-4841-AA21-C5B2B9A784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68FF45-F795-47B1-90B3-F7D456AE41A0}">
      <dgm:prSet/>
      <dgm:spPr/>
      <dgm:t>
        <a:bodyPr/>
        <a:lstStyle/>
        <a:p>
          <a:r>
            <a:rPr lang="hr-HR"/>
            <a:t>Lov i sakupljanje plodova</a:t>
          </a:r>
          <a:endParaRPr lang="en-US"/>
        </a:p>
      </dgm:t>
    </dgm:pt>
    <dgm:pt modelId="{3A47CE59-5F07-4603-9ABD-E43E20C696FC}" type="parTrans" cxnId="{778AA104-B8D1-4C62-B445-4BDAE004A6C8}">
      <dgm:prSet/>
      <dgm:spPr/>
      <dgm:t>
        <a:bodyPr/>
        <a:lstStyle/>
        <a:p>
          <a:endParaRPr lang="en-US"/>
        </a:p>
      </dgm:t>
    </dgm:pt>
    <dgm:pt modelId="{391FF5C3-D2BD-4C41-9A99-955AA1A8E941}" type="sibTrans" cxnId="{778AA104-B8D1-4C62-B445-4BDAE004A6C8}">
      <dgm:prSet/>
      <dgm:spPr/>
      <dgm:t>
        <a:bodyPr/>
        <a:lstStyle/>
        <a:p>
          <a:endParaRPr lang="en-US"/>
        </a:p>
      </dgm:t>
    </dgm:pt>
    <dgm:pt modelId="{B60F2664-98FF-4C02-9D4D-54C87173AC12}">
      <dgm:prSet/>
      <dgm:spPr/>
      <dgm:t>
        <a:bodyPr/>
        <a:lstStyle/>
        <a:p>
          <a:r>
            <a:rPr lang="hr-HR" dirty="0"/>
            <a:t>Ratarstvo</a:t>
          </a:r>
          <a:endParaRPr lang="en-US" dirty="0"/>
        </a:p>
      </dgm:t>
    </dgm:pt>
    <dgm:pt modelId="{3333511D-9DD0-405B-8096-68B2E1E0EABD}" type="parTrans" cxnId="{020E6F56-6E46-4F9E-9BE4-13E5119FDD6C}">
      <dgm:prSet/>
      <dgm:spPr/>
      <dgm:t>
        <a:bodyPr/>
        <a:lstStyle/>
        <a:p>
          <a:endParaRPr lang="en-US"/>
        </a:p>
      </dgm:t>
    </dgm:pt>
    <dgm:pt modelId="{C37FEE00-B7E9-4240-B102-2D02869C152E}" type="sibTrans" cxnId="{020E6F56-6E46-4F9E-9BE4-13E5119FDD6C}">
      <dgm:prSet/>
      <dgm:spPr/>
      <dgm:t>
        <a:bodyPr/>
        <a:lstStyle/>
        <a:p>
          <a:endParaRPr lang="en-US"/>
        </a:p>
      </dgm:t>
    </dgm:pt>
    <dgm:pt modelId="{205B7A62-55AB-4869-AEBA-AA41396DA685}">
      <dgm:prSet/>
      <dgm:spPr/>
      <dgm:t>
        <a:bodyPr/>
        <a:lstStyle/>
        <a:p>
          <a:r>
            <a:rPr lang="hr-HR" dirty="0"/>
            <a:t>Stočarstvo</a:t>
          </a:r>
          <a:endParaRPr lang="en-US" dirty="0"/>
        </a:p>
      </dgm:t>
    </dgm:pt>
    <dgm:pt modelId="{82B53051-0519-4FC2-9FB2-A62384302D0B}" type="parTrans" cxnId="{D2D65429-9B8F-4588-9261-9CA298CEE072}">
      <dgm:prSet/>
      <dgm:spPr/>
      <dgm:t>
        <a:bodyPr/>
        <a:lstStyle/>
        <a:p>
          <a:endParaRPr lang="en-US"/>
        </a:p>
      </dgm:t>
    </dgm:pt>
    <dgm:pt modelId="{D49DDBC0-D380-4C33-ABC9-42398CA7E354}" type="sibTrans" cxnId="{D2D65429-9B8F-4588-9261-9CA298CEE072}">
      <dgm:prSet/>
      <dgm:spPr/>
      <dgm:t>
        <a:bodyPr/>
        <a:lstStyle/>
        <a:p>
          <a:endParaRPr lang="en-US"/>
        </a:p>
      </dgm:t>
    </dgm:pt>
    <dgm:pt modelId="{9C46FB05-FB8A-4C07-80D1-9C1C3F443B58}">
      <dgm:prSet/>
      <dgm:spPr/>
      <dgm:t>
        <a:bodyPr/>
        <a:lstStyle/>
        <a:p>
          <a:r>
            <a:rPr lang="hr-HR" dirty="0"/>
            <a:t>Sjedilački način života</a:t>
          </a:r>
          <a:endParaRPr lang="en-US" dirty="0"/>
        </a:p>
      </dgm:t>
    </dgm:pt>
    <dgm:pt modelId="{8332DD44-8400-4455-9B5A-56BB3A01EEAA}" type="parTrans" cxnId="{2421B3D2-01B5-4F93-9625-26A2C9D87B3B}">
      <dgm:prSet/>
      <dgm:spPr/>
      <dgm:t>
        <a:bodyPr/>
        <a:lstStyle/>
        <a:p>
          <a:endParaRPr lang="en-US"/>
        </a:p>
      </dgm:t>
    </dgm:pt>
    <dgm:pt modelId="{297FA2D0-F3B4-40D7-BB5F-A05EF15FEA3F}" type="sibTrans" cxnId="{2421B3D2-01B5-4F93-9625-26A2C9D87B3B}">
      <dgm:prSet/>
      <dgm:spPr/>
      <dgm:t>
        <a:bodyPr/>
        <a:lstStyle/>
        <a:p>
          <a:endParaRPr lang="en-US"/>
        </a:p>
      </dgm:t>
    </dgm:pt>
    <dgm:pt modelId="{1226E6FF-545D-4874-939A-A29A6B11B7CE}">
      <dgm:prSet/>
      <dgm:spPr/>
      <dgm:t>
        <a:bodyPr/>
        <a:lstStyle/>
        <a:p>
          <a:r>
            <a:rPr lang="hr-HR" dirty="0"/>
            <a:t>Ribolov </a:t>
          </a:r>
          <a:endParaRPr lang="en-US" dirty="0"/>
        </a:p>
      </dgm:t>
    </dgm:pt>
    <dgm:pt modelId="{1B105BA1-5FF8-4AF9-B11B-0192B0E12ADB}" type="parTrans" cxnId="{26EE1895-33B6-457D-864E-450143ED4CBC}">
      <dgm:prSet/>
      <dgm:spPr/>
      <dgm:t>
        <a:bodyPr/>
        <a:lstStyle/>
        <a:p>
          <a:endParaRPr lang="hr-HR"/>
        </a:p>
      </dgm:t>
    </dgm:pt>
    <dgm:pt modelId="{27AE99AF-E5BE-4E5D-9922-A1628850AEDA}" type="sibTrans" cxnId="{26EE1895-33B6-457D-864E-450143ED4CBC}">
      <dgm:prSet/>
      <dgm:spPr/>
      <dgm:t>
        <a:bodyPr/>
        <a:lstStyle/>
        <a:p>
          <a:endParaRPr lang="hr-HR"/>
        </a:p>
      </dgm:t>
    </dgm:pt>
    <dgm:pt modelId="{4F3F033C-02FB-4EC8-9B97-2EB7A7AD59F2}" type="pres">
      <dgm:prSet presAssocID="{B453F805-AD19-4841-AA21-C5B2B9A784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F82593C-BF68-4ECF-96D6-53454241AF4C}" type="pres">
      <dgm:prSet presAssocID="{7668FF45-F795-47B1-90B3-F7D456AE41A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F14C24-95C1-426F-8516-6305FC5A7CE5}" type="pres">
      <dgm:prSet presAssocID="{391FF5C3-D2BD-4C41-9A99-955AA1A8E941}" presName="spacer" presStyleCnt="0"/>
      <dgm:spPr/>
    </dgm:pt>
    <dgm:pt modelId="{D72643DF-2E1B-4D11-8B0B-C37D3AF94336}" type="pres">
      <dgm:prSet presAssocID="{B60F2664-98FF-4C02-9D4D-54C87173AC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F405E6-40B1-41BB-BDD6-B6F37F6677EC}" type="pres">
      <dgm:prSet presAssocID="{C37FEE00-B7E9-4240-B102-2D02869C152E}" presName="spacer" presStyleCnt="0"/>
      <dgm:spPr/>
    </dgm:pt>
    <dgm:pt modelId="{33EFA1E9-4F35-449F-B64C-953D0A153D95}" type="pres">
      <dgm:prSet presAssocID="{205B7A62-55AB-4869-AEBA-AA41396DA68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C6AAC1-D727-4348-ACEE-9B723AD7E0EB}" type="pres">
      <dgm:prSet presAssocID="{D49DDBC0-D380-4C33-ABC9-42398CA7E354}" presName="spacer" presStyleCnt="0"/>
      <dgm:spPr/>
    </dgm:pt>
    <dgm:pt modelId="{DC0FA40D-6C5F-4746-8B36-4DA64223FC5C}" type="pres">
      <dgm:prSet presAssocID="{1226E6FF-545D-4874-939A-A29A6B11B7C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BAA9A4-A602-414D-8E63-44102787BCA2}" type="pres">
      <dgm:prSet presAssocID="{27AE99AF-E5BE-4E5D-9922-A1628850AEDA}" presName="spacer" presStyleCnt="0"/>
      <dgm:spPr/>
    </dgm:pt>
    <dgm:pt modelId="{B7C28E69-C929-45CD-ADBE-3A9A6839084B}" type="pres">
      <dgm:prSet presAssocID="{9C46FB05-FB8A-4C07-80D1-9C1C3F443B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2D65429-9B8F-4588-9261-9CA298CEE072}" srcId="{B453F805-AD19-4841-AA21-C5B2B9A78407}" destId="{205B7A62-55AB-4869-AEBA-AA41396DA685}" srcOrd="2" destOrd="0" parTransId="{82B53051-0519-4FC2-9FB2-A62384302D0B}" sibTransId="{D49DDBC0-D380-4C33-ABC9-42398CA7E354}"/>
    <dgm:cxn modelId="{020E6F56-6E46-4F9E-9BE4-13E5119FDD6C}" srcId="{B453F805-AD19-4841-AA21-C5B2B9A78407}" destId="{B60F2664-98FF-4C02-9D4D-54C87173AC12}" srcOrd="1" destOrd="0" parTransId="{3333511D-9DD0-405B-8096-68B2E1E0EABD}" sibTransId="{C37FEE00-B7E9-4240-B102-2D02869C152E}"/>
    <dgm:cxn modelId="{26EE1895-33B6-457D-864E-450143ED4CBC}" srcId="{B453F805-AD19-4841-AA21-C5B2B9A78407}" destId="{1226E6FF-545D-4874-939A-A29A6B11B7CE}" srcOrd="3" destOrd="0" parTransId="{1B105BA1-5FF8-4AF9-B11B-0192B0E12ADB}" sibTransId="{27AE99AF-E5BE-4E5D-9922-A1628850AEDA}"/>
    <dgm:cxn modelId="{0C614912-AF3C-4937-9DF1-40E1FA947BCC}" type="presOf" srcId="{9C46FB05-FB8A-4C07-80D1-9C1C3F443B58}" destId="{B7C28E69-C929-45CD-ADBE-3A9A6839084B}" srcOrd="0" destOrd="0" presId="urn:microsoft.com/office/officeart/2005/8/layout/vList2"/>
    <dgm:cxn modelId="{684518D6-0D3D-4B16-BA51-064072744FD5}" type="presOf" srcId="{7668FF45-F795-47B1-90B3-F7D456AE41A0}" destId="{BF82593C-BF68-4ECF-96D6-53454241AF4C}" srcOrd="0" destOrd="0" presId="urn:microsoft.com/office/officeart/2005/8/layout/vList2"/>
    <dgm:cxn modelId="{1E57DBE0-E71A-424E-92E5-F565B24B6089}" type="presOf" srcId="{205B7A62-55AB-4869-AEBA-AA41396DA685}" destId="{33EFA1E9-4F35-449F-B64C-953D0A153D95}" srcOrd="0" destOrd="0" presId="urn:microsoft.com/office/officeart/2005/8/layout/vList2"/>
    <dgm:cxn modelId="{2421B3D2-01B5-4F93-9625-26A2C9D87B3B}" srcId="{B453F805-AD19-4841-AA21-C5B2B9A78407}" destId="{9C46FB05-FB8A-4C07-80D1-9C1C3F443B58}" srcOrd="4" destOrd="0" parTransId="{8332DD44-8400-4455-9B5A-56BB3A01EEAA}" sibTransId="{297FA2D0-F3B4-40D7-BB5F-A05EF15FEA3F}"/>
    <dgm:cxn modelId="{2B896B83-16A9-4D6F-8230-C3EE941EFDD6}" type="presOf" srcId="{1226E6FF-545D-4874-939A-A29A6B11B7CE}" destId="{DC0FA40D-6C5F-4746-8B36-4DA64223FC5C}" srcOrd="0" destOrd="0" presId="urn:microsoft.com/office/officeart/2005/8/layout/vList2"/>
    <dgm:cxn modelId="{6D8AE3D5-868C-4922-AB0D-9ED8F9A42F9B}" type="presOf" srcId="{B60F2664-98FF-4C02-9D4D-54C87173AC12}" destId="{D72643DF-2E1B-4D11-8B0B-C37D3AF94336}" srcOrd="0" destOrd="0" presId="urn:microsoft.com/office/officeart/2005/8/layout/vList2"/>
    <dgm:cxn modelId="{778AA104-B8D1-4C62-B445-4BDAE004A6C8}" srcId="{B453F805-AD19-4841-AA21-C5B2B9A78407}" destId="{7668FF45-F795-47B1-90B3-F7D456AE41A0}" srcOrd="0" destOrd="0" parTransId="{3A47CE59-5F07-4603-9ABD-E43E20C696FC}" sibTransId="{391FF5C3-D2BD-4C41-9A99-955AA1A8E941}"/>
    <dgm:cxn modelId="{AA1CC653-E96C-4FE3-BBDE-CD053E9CDBE5}" type="presOf" srcId="{B453F805-AD19-4841-AA21-C5B2B9A78407}" destId="{4F3F033C-02FB-4EC8-9B97-2EB7A7AD59F2}" srcOrd="0" destOrd="0" presId="urn:microsoft.com/office/officeart/2005/8/layout/vList2"/>
    <dgm:cxn modelId="{F2B9D3AF-1214-4D5D-A1D5-F06F9131B5B4}" type="presParOf" srcId="{4F3F033C-02FB-4EC8-9B97-2EB7A7AD59F2}" destId="{BF82593C-BF68-4ECF-96D6-53454241AF4C}" srcOrd="0" destOrd="0" presId="urn:microsoft.com/office/officeart/2005/8/layout/vList2"/>
    <dgm:cxn modelId="{556143E3-CC70-4699-ACE3-19429B28860A}" type="presParOf" srcId="{4F3F033C-02FB-4EC8-9B97-2EB7A7AD59F2}" destId="{BFF14C24-95C1-426F-8516-6305FC5A7CE5}" srcOrd="1" destOrd="0" presId="urn:microsoft.com/office/officeart/2005/8/layout/vList2"/>
    <dgm:cxn modelId="{59B970BB-88DB-4DB3-BD7A-66E052DA9BC9}" type="presParOf" srcId="{4F3F033C-02FB-4EC8-9B97-2EB7A7AD59F2}" destId="{D72643DF-2E1B-4D11-8B0B-C37D3AF94336}" srcOrd="2" destOrd="0" presId="urn:microsoft.com/office/officeart/2005/8/layout/vList2"/>
    <dgm:cxn modelId="{E56D6A90-DB91-45AB-897D-E1C5AF00C883}" type="presParOf" srcId="{4F3F033C-02FB-4EC8-9B97-2EB7A7AD59F2}" destId="{01F405E6-40B1-41BB-BDD6-B6F37F6677EC}" srcOrd="3" destOrd="0" presId="urn:microsoft.com/office/officeart/2005/8/layout/vList2"/>
    <dgm:cxn modelId="{E6BFCFA5-303A-4D5B-A489-4071CFB09A85}" type="presParOf" srcId="{4F3F033C-02FB-4EC8-9B97-2EB7A7AD59F2}" destId="{33EFA1E9-4F35-449F-B64C-953D0A153D95}" srcOrd="4" destOrd="0" presId="urn:microsoft.com/office/officeart/2005/8/layout/vList2"/>
    <dgm:cxn modelId="{89661AB8-D79B-4C43-A495-968D86E3E2E0}" type="presParOf" srcId="{4F3F033C-02FB-4EC8-9B97-2EB7A7AD59F2}" destId="{D4C6AAC1-D727-4348-ACEE-9B723AD7E0EB}" srcOrd="5" destOrd="0" presId="urn:microsoft.com/office/officeart/2005/8/layout/vList2"/>
    <dgm:cxn modelId="{C640A47B-BE9A-4C23-BF65-60B0B4F96FDF}" type="presParOf" srcId="{4F3F033C-02FB-4EC8-9B97-2EB7A7AD59F2}" destId="{DC0FA40D-6C5F-4746-8B36-4DA64223FC5C}" srcOrd="6" destOrd="0" presId="urn:microsoft.com/office/officeart/2005/8/layout/vList2"/>
    <dgm:cxn modelId="{AC4D0F82-BB83-40D8-8A1A-741A4F6F64DE}" type="presParOf" srcId="{4F3F033C-02FB-4EC8-9B97-2EB7A7AD59F2}" destId="{3ABAA9A4-A602-414D-8E63-44102787BCA2}" srcOrd="7" destOrd="0" presId="urn:microsoft.com/office/officeart/2005/8/layout/vList2"/>
    <dgm:cxn modelId="{9F1D7842-ADBA-439A-9BCD-6E0F7B5073B6}" type="presParOf" srcId="{4F3F033C-02FB-4EC8-9B97-2EB7A7AD59F2}" destId="{B7C28E69-C929-45CD-ADBE-3A9A683908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C1009-CE3E-4BFC-AE2A-2572C4907480}">
      <dsp:nvSpPr>
        <dsp:cNvPr id="0" name=""/>
        <dsp:cNvSpPr/>
      </dsp:nvSpPr>
      <dsp:spPr>
        <a:xfrm>
          <a:off x="0" y="467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B08E6-2619-45D3-A287-8F576836140D}">
      <dsp:nvSpPr>
        <dsp:cNvPr id="0" name=""/>
        <dsp:cNvSpPr/>
      </dsp:nvSpPr>
      <dsp:spPr>
        <a:xfrm>
          <a:off x="0" y="467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Promjene biljnog i životinjskog svijeta usljed blaže klime</a:t>
          </a:r>
          <a:endParaRPr lang="en-US" sz="2100" kern="1200"/>
        </a:p>
      </dsp:txBody>
      <dsp:txXfrm>
        <a:off x="0" y="467"/>
        <a:ext cx="4869656" cy="765623"/>
      </dsp:txXfrm>
    </dsp:sp>
    <dsp:sp modelId="{295029C5-EAD2-4F2F-AAE1-C71E1F6B5467}">
      <dsp:nvSpPr>
        <dsp:cNvPr id="0" name=""/>
        <dsp:cNvSpPr/>
      </dsp:nvSpPr>
      <dsp:spPr>
        <a:xfrm>
          <a:off x="0" y="766090"/>
          <a:ext cx="4869656" cy="0"/>
        </a:xfrm>
        <a:prstGeom prst="lin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10978-E6D7-4687-8FDB-A873FCFA381E}">
      <dsp:nvSpPr>
        <dsp:cNvPr id="0" name=""/>
        <dsp:cNvSpPr/>
      </dsp:nvSpPr>
      <dsp:spPr>
        <a:xfrm>
          <a:off x="0" y="766090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Uzgoj žitarica na opožarenim prostorima</a:t>
          </a:r>
          <a:endParaRPr lang="en-US" sz="2100" kern="1200" dirty="0"/>
        </a:p>
      </dsp:txBody>
      <dsp:txXfrm>
        <a:off x="0" y="766090"/>
        <a:ext cx="4869656" cy="765623"/>
      </dsp:txXfrm>
    </dsp:sp>
    <dsp:sp modelId="{54770EDD-99EF-4D07-9292-81CC2FEF6132}">
      <dsp:nvSpPr>
        <dsp:cNvPr id="0" name=""/>
        <dsp:cNvSpPr/>
      </dsp:nvSpPr>
      <dsp:spPr>
        <a:xfrm>
          <a:off x="0" y="1531713"/>
          <a:ext cx="486965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A5E85-7AC7-4677-A18E-4A5B3B8D89E4}">
      <dsp:nvSpPr>
        <dsp:cNvPr id="0" name=""/>
        <dsp:cNvSpPr/>
      </dsp:nvSpPr>
      <dsp:spPr>
        <a:xfrm>
          <a:off x="0" y="1531713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Pripitomljavanje divljih životinja</a:t>
          </a:r>
          <a:endParaRPr lang="en-US" sz="2100" kern="1200"/>
        </a:p>
      </dsp:txBody>
      <dsp:txXfrm>
        <a:off x="0" y="1531713"/>
        <a:ext cx="4869656" cy="765623"/>
      </dsp:txXfrm>
    </dsp:sp>
    <dsp:sp modelId="{B5168CB0-0247-43AD-A259-28C6F956C271}">
      <dsp:nvSpPr>
        <dsp:cNvPr id="0" name=""/>
        <dsp:cNvSpPr/>
      </dsp:nvSpPr>
      <dsp:spPr>
        <a:xfrm>
          <a:off x="0" y="2297336"/>
          <a:ext cx="4869656" cy="0"/>
        </a:xfrm>
        <a:prstGeom prst="lin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0C4B9-5D55-46C2-8BFF-A7BC414A6F3E}">
      <dsp:nvSpPr>
        <dsp:cNvPr id="0" name=""/>
        <dsp:cNvSpPr/>
      </dsp:nvSpPr>
      <dsp:spPr>
        <a:xfrm>
          <a:off x="0" y="2297336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Ratarstvo i stočarstvo postaju nova zanimanja</a:t>
          </a:r>
          <a:endParaRPr lang="en-US" sz="2100" kern="1200" dirty="0"/>
        </a:p>
      </dsp:txBody>
      <dsp:txXfrm>
        <a:off x="0" y="2297336"/>
        <a:ext cx="4869656" cy="765623"/>
      </dsp:txXfrm>
    </dsp:sp>
    <dsp:sp modelId="{30691CF4-480F-49E0-82F8-E7F6231C5B2B}">
      <dsp:nvSpPr>
        <dsp:cNvPr id="0" name=""/>
        <dsp:cNvSpPr/>
      </dsp:nvSpPr>
      <dsp:spPr>
        <a:xfrm>
          <a:off x="0" y="3062959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9EA13-A4F3-46E4-9856-8AFC42015EA2}">
      <dsp:nvSpPr>
        <dsp:cNvPr id="0" name=""/>
        <dsp:cNvSpPr/>
      </dsp:nvSpPr>
      <dsp:spPr>
        <a:xfrm>
          <a:off x="0" y="3062959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Sjedilački način života</a:t>
          </a:r>
          <a:endParaRPr lang="en-US" sz="2100" kern="1200" dirty="0"/>
        </a:p>
      </dsp:txBody>
      <dsp:txXfrm>
        <a:off x="0" y="3062959"/>
        <a:ext cx="4869656" cy="7656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231133-A74A-4CE4-96DF-D7CCDBF16CFD}">
      <dsp:nvSpPr>
        <dsp:cNvPr id="0" name=""/>
        <dsp:cNvSpPr/>
      </dsp:nvSpPr>
      <dsp:spPr>
        <a:xfrm>
          <a:off x="0" y="0"/>
          <a:ext cx="3895724" cy="84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Proces proizvodnje hrane</a:t>
          </a:r>
          <a:endParaRPr lang="en-US" sz="2000" kern="1200" dirty="0"/>
        </a:p>
      </dsp:txBody>
      <dsp:txXfrm>
        <a:off x="0" y="0"/>
        <a:ext cx="2964882" cy="842391"/>
      </dsp:txXfrm>
    </dsp:sp>
    <dsp:sp modelId="{C28B7E3B-7959-4CA3-A686-CE26ADA1DF52}">
      <dsp:nvSpPr>
        <dsp:cNvPr id="0" name=""/>
        <dsp:cNvSpPr/>
      </dsp:nvSpPr>
      <dsp:spPr>
        <a:xfrm>
          <a:off x="326266" y="995553"/>
          <a:ext cx="3895724" cy="84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Žitarice, meso mlijeko i vuna </a:t>
          </a:r>
          <a:endParaRPr lang="en-US" sz="2000" kern="1200" dirty="0"/>
        </a:p>
      </dsp:txBody>
      <dsp:txXfrm>
        <a:off x="326266" y="995553"/>
        <a:ext cx="3021903" cy="842390"/>
      </dsp:txXfrm>
    </dsp:sp>
    <dsp:sp modelId="{1F19784B-2DD5-44B1-82B4-2FF7E9CCD66C}">
      <dsp:nvSpPr>
        <dsp:cNvPr id="0" name=""/>
        <dsp:cNvSpPr/>
      </dsp:nvSpPr>
      <dsp:spPr>
        <a:xfrm>
          <a:off x="647664" y="1991106"/>
          <a:ext cx="3895724" cy="84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Pripitomljavanje životinja – pas, govedo, ovca, svinja</a:t>
          </a:r>
          <a:endParaRPr lang="en-US" sz="2000" kern="1200"/>
        </a:p>
      </dsp:txBody>
      <dsp:txXfrm>
        <a:off x="647664" y="1991106"/>
        <a:ext cx="3026773" cy="842391"/>
      </dsp:txXfrm>
    </dsp:sp>
    <dsp:sp modelId="{DE40B332-3526-4862-9144-393511BFF84E}">
      <dsp:nvSpPr>
        <dsp:cNvPr id="0" name=""/>
        <dsp:cNvSpPr/>
      </dsp:nvSpPr>
      <dsp:spPr>
        <a:xfrm>
          <a:off x="973931" y="2986659"/>
          <a:ext cx="3895724" cy="842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Ribolov važan izvor hrane</a:t>
          </a:r>
          <a:endParaRPr lang="en-US" sz="2000" kern="1200" dirty="0"/>
        </a:p>
      </dsp:txBody>
      <dsp:txXfrm>
        <a:off x="973931" y="2986659"/>
        <a:ext cx="3021903" cy="842390"/>
      </dsp:txXfrm>
    </dsp:sp>
    <dsp:sp modelId="{D0ACB49E-90EE-4809-93E0-5D9B82314BFA}">
      <dsp:nvSpPr>
        <dsp:cNvPr id="0" name=""/>
        <dsp:cNvSpPr/>
      </dsp:nvSpPr>
      <dsp:spPr>
        <a:xfrm>
          <a:off x="3348170" y="645194"/>
          <a:ext cx="547554" cy="5475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348170" y="645194"/>
        <a:ext cx="547554" cy="547554"/>
      </dsp:txXfrm>
    </dsp:sp>
    <dsp:sp modelId="{48024B3A-AD1B-450E-BA40-41CC44AC9AB1}">
      <dsp:nvSpPr>
        <dsp:cNvPr id="0" name=""/>
        <dsp:cNvSpPr/>
      </dsp:nvSpPr>
      <dsp:spPr>
        <a:xfrm>
          <a:off x="3674437" y="1640747"/>
          <a:ext cx="547554" cy="5475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674437" y="1640747"/>
        <a:ext cx="547554" cy="547554"/>
      </dsp:txXfrm>
    </dsp:sp>
    <dsp:sp modelId="{4E15096D-5888-458E-8562-56EA94EEF5BD}">
      <dsp:nvSpPr>
        <dsp:cNvPr id="0" name=""/>
        <dsp:cNvSpPr/>
      </dsp:nvSpPr>
      <dsp:spPr>
        <a:xfrm>
          <a:off x="3995834" y="2636300"/>
          <a:ext cx="547554" cy="5475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995834" y="2636300"/>
        <a:ext cx="547554" cy="5475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9A3B56-C214-4361-9399-B0EEB67FA2D1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80D3A-FE7C-4E80-888C-4C2293C534EF}">
      <dsp:nvSpPr>
        <dsp:cNvPr id="0" name=""/>
        <dsp:cNvSpPr/>
      </dsp:nvSpPr>
      <dsp:spPr>
        <a:xfrm>
          <a:off x="0" y="0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Koja zanimanja prepoznajete na ilustraciji?</a:t>
          </a:r>
          <a:endParaRPr lang="en-US" sz="2600" kern="1200" dirty="0"/>
        </a:p>
      </dsp:txBody>
      <dsp:txXfrm>
        <a:off x="0" y="0"/>
        <a:ext cx="4869656" cy="957262"/>
      </dsp:txXfrm>
    </dsp:sp>
    <dsp:sp modelId="{96D72804-5DFF-40B5-B853-5AED8F462B72}">
      <dsp:nvSpPr>
        <dsp:cNvPr id="0" name=""/>
        <dsp:cNvSpPr/>
      </dsp:nvSpPr>
      <dsp:spPr>
        <a:xfrm>
          <a:off x="0" y="957262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0347A-F565-4182-95B6-552A907123D3}">
      <dsp:nvSpPr>
        <dsp:cNvPr id="0" name=""/>
        <dsp:cNvSpPr/>
      </dsp:nvSpPr>
      <dsp:spPr>
        <a:xfrm>
          <a:off x="0" y="957262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Što se nalazi u blizini naselja, a važno je za život ljudi i životinja?</a:t>
          </a:r>
          <a:endParaRPr lang="en-US" sz="2600" kern="1200"/>
        </a:p>
      </dsp:txBody>
      <dsp:txXfrm>
        <a:off x="0" y="957262"/>
        <a:ext cx="4869656" cy="957262"/>
      </dsp:txXfrm>
    </dsp:sp>
    <dsp:sp modelId="{8B34634A-BD37-4169-8416-54F12A70EF50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17216-0F66-4FD4-9655-84D55D919FDF}">
      <dsp:nvSpPr>
        <dsp:cNvPr id="0" name=""/>
        <dsp:cNvSpPr/>
      </dsp:nvSpPr>
      <dsp:spPr>
        <a:xfrm>
          <a:off x="0" y="1914525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Kako izgledaju nastambe ljudi prikazane na ilustraciji?</a:t>
          </a:r>
          <a:endParaRPr lang="en-US" sz="2600" kern="1200"/>
        </a:p>
      </dsp:txBody>
      <dsp:txXfrm>
        <a:off x="0" y="1914525"/>
        <a:ext cx="4869656" cy="957262"/>
      </dsp:txXfrm>
    </dsp:sp>
    <dsp:sp modelId="{FF8BCBEB-45A7-46DF-AE2D-C6C779C4B468}">
      <dsp:nvSpPr>
        <dsp:cNvPr id="0" name=""/>
        <dsp:cNvSpPr/>
      </dsp:nvSpPr>
      <dsp:spPr>
        <a:xfrm>
          <a:off x="0" y="2871787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EDA49-7C82-4210-9BCA-3308D625F8FE}">
      <dsp:nvSpPr>
        <dsp:cNvPr id="0" name=""/>
        <dsp:cNvSpPr/>
      </dsp:nvSpPr>
      <dsp:spPr>
        <a:xfrm>
          <a:off x="0" y="2871787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Kako nazivamo takav način života?</a:t>
          </a:r>
          <a:endParaRPr lang="en-US" sz="2600" kern="1200"/>
        </a:p>
      </dsp:txBody>
      <dsp:txXfrm>
        <a:off x="0" y="2871787"/>
        <a:ext cx="4869656" cy="9572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2593C-BF68-4ECF-96D6-53454241AF4C}">
      <dsp:nvSpPr>
        <dsp:cNvPr id="0" name=""/>
        <dsp:cNvSpPr/>
      </dsp:nvSpPr>
      <dsp:spPr>
        <a:xfrm>
          <a:off x="0" y="8572"/>
          <a:ext cx="4869656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Lov i sakupljanje plodova</a:t>
          </a:r>
          <a:endParaRPr lang="en-US" sz="2900" kern="1200"/>
        </a:p>
      </dsp:txBody>
      <dsp:txXfrm>
        <a:off x="0" y="8572"/>
        <a:ext cx="4869656" cy="695565"/>
      </dsp:txXfrm>
    </dsp:sp>
    <dsp:sp modelId="{D72643DF-2E1B-4D11-8B0B-C37D3AF94336}">
      <dsp:nvSpPr>
        <dsp:cNvPr id="0" name=""/>
        <dsp:cNvSpPr/>
      </dsp:nvSpPr>
      <dsp:spPr>
        <a:xfrm>
          <a:off x="0" y="787657"/>
          <a:ext cx="4869656" cy="69556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Ratarstvo</a:t>
          </a:r>
          <a:endParaRPr lang="en-US" sz="2900" kern="1200" dirty="0"/>
        </a:p>
      </dsp:txBody>
      <dsp:txXfrm>
        <a:off x="0" y="787657"/>
        <a:ext cx="4869656" cy="695565"/>
      </dsp:txXfrm>
    </dsp:sp>
    <dsp:sp modelId="{33EFA1E9-4F35-449F-B64C-953D0A153D95}">
      <dsp:nvSpPr>
        <dsp:cNvPr id="0" name=""/>
        <dsp:cNvSpPr/>
      </dsp:nvSpPr>
      <dsp:spPr>
        <a:xfrm>
          <a:off x="0" y="1566742"/>
          <a:ext cx="4869656" cy="69556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Stočarstvo</a:t>
          </a:r>
          <a:endParaRPr lang="en-US" sz="2900" kern="1200" dirty="0"/>
        </a:p>
      </dsp:txBody>
      <dsp:txXfrm>
        <a:off x="0" y="1566742"/>
        <a:ext cx="4869656" cy="695565"/>
      </dsp:txXfrm>
    </dsp:sp>
    <dsp:sp modelId="{DC0FA40D-6C5F-4746-8B36-4DA64223FC5C}">
      <dsp:nvSpPr>
        <dsp:cNvPr id="0" name=""/>
        <dsp:cNvSpPr/>
      </dsp:nvSpPr>
      <dsp:spPr>
        <a:xfrm>
          <a:off x="0" y="2345827"/>
          <a:ext cx="4869656" cy="69556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Ribolov </a:t>
          </a:r>
          <a:endParaRPr lang="en-US" sz="2900" kern="1200" dirty="0"/>
        </a:p>
      </dsp:txBody>
      <dsp:txXfrm>
        <a:off x="0" y="2345827"/>
        <a:ext cx="4869656" cy="695565"/>
      </dsp:txXfrm>
    </dsp:sp>
    <dsp:sp modelId="{B7C28E69-C929-45CD-ADBE-3A9A6839084B}">
      <dsp:nvSpPr>
        <dsp:cNvPr id="0" name=""/>
        <dsp:cNvSpPr/>
      </dsp:nvSpPr>
      <dsp:spPr>
        <a:xfrm>
          <a:off x="0" y="3124912"/>
          <a:ext cx="4869656" cy="69556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Sjedilački način života</a:t>
          </a:r>
          <a:endParaRPr lang="en-US" sz="2900" kern="1200" dirty="0"/>
        </a:p>
      </dsp:txBody>
      <dsp:txXfrm>
        <a:off x="0" y="3124912"/>
        <a:ext cx="4869656" cy="695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9823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prikazuje život čovjeka u starijem kamenom dobu.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3734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Crtež prikazuje kako su neandertalci lovili velike i opasne životinje.</a:t>
            </a:r>
          </a:p>
          <a:p>
            <a:r>
              <a:rPr lang="hr-HR" dirty="0"/>
              <a:t>Krapinski neandertalci su bili vješti lovci o čemu nam svjedoče mnogobrojni ostaci izumrlih životinja pronađenih u Krapini.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2292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Mamuti su bili gustom dlakom obrasli slonovi ledenog doba.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8197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Ljudi su najviše uzgajali pšenicu, proso i ječam.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8455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Promotrite ilustraciju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0936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/>
              <a:t>Kameno doba: sakupljači, lovci, ratari i stočari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Nastavna tema: Od sakupljača hrane i lovaca do ratara, stočara, obrtnika i trgovaca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E22EE2-C22C-4F9A-B2FB-9C435E95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Pitanja uz ilustraciju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0ADF93E-0630-4B20-8727-AE7C576BA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3503802"/>
              </p:ext>
            </p:extLst>
          </p:nvPr>
        </p:nvGraphicFramePr>
        <p:xfrm>
          <a:off x="3839464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445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D63F29-6739-4A85-853D-903DB0F9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A4293DF-94D4-49DA-A11D-A0DDD7461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5665790"/>
              </p:ext>
            </p:extLst>
          </p:nvPr>
        </p:nvGraphicFramePr>
        <p:xfrm>
          <a:off x="3910592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3009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5A5BC6-4BD2-43A6-A0E3-251B05CD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chemeClr val="accent1"/>
                </a:solidFill>
              </a:rPr>
              <a:t>Starije kameno doba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6308A772-2A78-48B7-B679-B43199D9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r>
              <a:rPr lang="hr-HR" sz="2400" dirty="0"/>
              <a:t>Sakupljanje plodova i korijenja biljaka</a:t>
            </a:r>
          </a:p>
          <a:p>
            <a:r>
              <a:rPr lang="hr-HR" sz="2400" dirty="0"/>
              <a:t>Lov u skupinama</a:t>
            </a:r>
          </a:p>
          <a:p>
            <a:r>
              <a:rPr lang="hr-HR" sz="2400" dirty="0"/>
              <a:t>Krzno i koža upotrebljavani za izradu odjeće i obuće</a:t>
            </a:r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159737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reptil&#10;&#10;Opis je automatski generiran">
            <a:extLst>
              <a:ext uri="{FF2B5EF4-FFF2-40B4-BE49-F238E27FC236}">
                <a16:creationId xmlns:a16="http://schemas.microsoft.com/office/drawing/2014/main" xmlns="" id="{DD53044E-A4DA-4552-AFFD-D420F496E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2" b="3456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60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xmlns="" id="{BAD018B1-35F1-4671-9724-A65A47B3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8" y="796144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Lov na mamuta</a:t>
            </a:r>
          </a:p>
        </p:txBody>
      </p:sp>
      <p:cxnSp>
        <p:nvCxnSpPr>
          <p:cNvPr id="51" name="Straight Connector 3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Rezervirano mjesto sadržaja 4">
            <a:extLst>
              <a:ext uri="{FF2B5EF4-FFF2-40B4-BE49-F238E27FC236}">
                <a16:creationId xmlns:a16="http://schemas.microsoft.com/office/drawing/2014/main" xmlns="" id="{40BB4825-8F80-470D-93CB-615ED1633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5" r="15286" b="1"/>
          <a:stretch/>
        </p:blipFill>
        <p:spPr>
          <a:xfrm>
            <a:off x="4051237" y="464949"/>
            <a:ext cx="4857570" cy="44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04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Rezervirano mjesto sadržaja 4">
            <a:extLst>
              <a:ext uri="{FF2B5EF4-FFF2-40B4-BE49-F238E27FC236}">
                <a16:creationId xmlns:a16="http://schemas.microsoft.com/office/drawing/2014/main" xmlns="" id="{1B8C88BB-49E6-4B1C-B7BC-50DC4EA4B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15" b="8585"/>
          <a:stretch/>
        </p:blipFill>
        <p:spPr>
          <a:xfrm>
            <a:off x="-15520" y="535240"/>
            <a:ext cx="9143980" cy="5143490"/>
          </a:xfrm>
          <a:prstGeom prst="rect">
            <a:avLst/>
          </a:prstGeom>
        </p:spPr>
      </p:pic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E0D58F-8024-43B9-9684-35AFA26A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987930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Lubanja mamuta</a:t>
            </a:r>
          </a:p>
        </p:txBody>
      </p:sp>
      <p:cxnSp>
        <p:nvCxnSpPr>
          <p:cNvPr id="40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105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6EB186-BCD2-4830-976F-1492BB73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Mlađe kameno doba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3BF8CA7-4663-4747-BC39-26E28AE94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5588602"/>
              </p:ext>
            </p:extLst>
          </p:nvPr>
        </p:nvGraphicFramePr>
        <p:xfrm>
          <a:off x="3809697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9975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1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18DC7A8-85F1-42BD-8AE0-21BA02DD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Sigurnost u životu ljudi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E8EAAFD-0569-477B-A172-2669A352F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6454367"/>
              </p:ext>
            </p:extLst>
          </p:nvPr>
        </p:nvGraphicFramePr>
        <p:xfrm>
          <a:off x="3790336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0851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lo, hrana, na zatvorenom&#10;&#10;Opis je automatski generiran">
            <a:extLst>
              <a:ext uri="{FF2B5EF4-FFF2-40B4-BE49-F238E27FC236}">
                <a16:creationId xmlns:a16="http://schemas.microsoft.com/office/drawing/2014/main" xmlns="" id="{0BFF893F-29D4-482E-9303-99F89FA56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66" b="5996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82439C-E1B3-4427-A53C-AE55EAC3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987930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chemeClr val="tx1">
                    <a:lumMod val="85000"/>
                    <a:lumOff val="15000"/>
                  </a:schemeClr>
                </a:solidFill>
              </a:rPr>
              <a:t>Obrada žitarica za prehranu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303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rava, na otvorenom, stablo, krava&#10;&#10;Opis je automatski generiran">
            <a:extLst>
              <a:ext uri="{FF2B5EF4-FFF2-40B4-BE49-F238E27FC236}">
                <a16:creationId xmlns:a16="http://schemas.microsoft.com/office/drawing/2014/main" xmlns="" id="{D483A494-EF2D-4F41-A3A1-D1E2F443E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1" b="9474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21639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ACF616-64D7-4AC8-8C48-99BAF922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19462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700">
                <a:solidFill>
                  <a:schemeClr val="tx1">
                    <a:lumMod val="85000"/>
                    <a:lumOff val="15000"/>
                  </a:schemeClr>
                </a:solidFill>
              </a:rPr>
              <a:t>Prva naselja i obrada zemlje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26301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932671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2972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231</Words>
  <Application>Microsoft Office PowerPoint</Application>
  <PresentationFormat>On-screen Show (16:9)</PresentationFormat>
  <Paragraphs>44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Kameno doba: sakupljači, lovci, ratari i stočari</vt:lpstr>
      <vt:lpstr>Starije kameno doba</vt:lpstr>
      <vt:lpstr>Slide 3</vt:lpstr>
      <vt:lpstr>Lov na mamuta</vt:lpstr>
      <vt:lpstr>Lubanja mamuta</vt:lpstr>
      <vt:lpstr>Mlađe kameno doba</vt:lpstr>
      <vt:lpstr>Sigurnost u životu ljudi</vt:lpstr>
      <vt:lpstr>Obrada žitarica za prehranu</vt:lpstr>
      <vt:lpstr>Prva naselja i obrada zemlje</vt:lpstr>
      <vt:lpstr>Pitanja uz ilustraciju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Kameno doba: sakupljači, lovci, ratari i stočari</dc:title>
  <dc:creator>IVAN ĆUŽIĆ</dc:creator>
  <cp:lastModifiedBy>dvukelic</cp:lastModifiedBy>
  <cp:revision>2</cp:revision>
  <dcterms:created xsi:type="dcterms:W3CDTF">2019-08-01T20:04:10Z</dcterms:created>
  <dcterms:modified xsi:type="dcterms:W3CDTF">2019-08-29T09:48:02Z</dcterms:modified>
</cp:coreProperties>
</file>